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 id="2147484408" r:id="rId2"/>
  </p:sldMasterIdLst>
  <p:notesMasterIdLst>
    <p:notesMasterId r:id="rId17"/>
  </p:notesMasterIdLst>
  <p:sldIdLst>
    <p:sldId id="257" r:id="rId3"/>
    <p:sldId id="266" r:id="rId4"/>
    <p:sldId id="360" r:id="rId5"/>
    <p:sldId id="268" r:id="rId6"/>
    <p:sldId id="294" r:id="rId7"/>
    <p:sldId id="317" r:id="rId8"/>
    <p:sldId id="321" r:id="rId9"/>
    <p:sldId id="355" r:id="rId10"/>
    <p:sldId id="356" r:id="rId11"/>
    <p:sldId id="357" r:id="rId12"/>
    <p:sldId id="342" r:id="rId13"/>
    <p:sldId id="358" r:id="rId14"/>
    <p:sldId id="359" r:id="rId15"/>
    <p:sldId id="354" r:id="rId16"/>
  </p:sldIdLst>
  <p:sldSz cx="18288000" cy="10288588"/>
  <p:notesSz cx="6858000" cy="9144000"/>
  <p:defaultTextStyle>
    <a:defPPr>
      <a:defRPr lang="ru-RU"/>
    </a:defPPr>
    <a:lvl1pPr marL="0" algn="l" defTabSz="1371156" rtl="0" eaLnBrk="1" latinLnBrk="0" hangingPunct="1">
      <a:defRPr sz="2700" kern="1200">
        <a:solidFill>
          <a:schemeClr val="tx1"/>
        </a:solidFill>
        <a:latin typeface="+mn-lt"/>
        <a:ea typeface="+mn-ea"/>
        <a:cs typeface="+mn-cs"/>
      </a:defRPr>
    </a:lvl1pPr>
    <a:lvl2pPr marL="685578" algn="l" defTabSz="1371156" rtl="0" eaLnBrk="1" latinLnBrk="0" hangingPunct="1">
      <a:defRPr sz="2700" kern="1200">
        <a:solidFill>
          <a:schemeClr val="tx1"/>
        </a:solidFill>
        <a:latin typeface="+mn-lt"/>
        <a:ea typeface="+mn-ea"/>
        <a:cs typeface="+mn-cs"/>
      </a:defRPr>
    </a:lvl2pPr>
    <a:lvl3pPr marL="1371156" algn="l" defTabSz="1371156" rtl="0" eaLnBrk="1" latinLnBrk="0" hangingPunct="1">
      <a:defRPr sz="2700" kern="1200">
        <a:solidFill>
          <a:schemeClr val="tx1"/>
        </a:solidFill>
        <a:latin typeface="+mn-lt"/>
        <a:ea typeface="+mn-ea"/>
        <a:cs typeface="+mn-cs"/>
      </a:defRPr>
    </a:lvl3pPr>
    <a:lvl4pPr marL="2056734" algn="l" defTabSz="1371156" rtl="0" eaLnBrk="1" latinLnBrk="0" hangingPunct="1">
      <a:defRPr sz="2700" kern="1200">
        <a:solidFill>
          <a:schemeClr val="tx1"/>
        </a:solidFill>
        <a:latin typeface="+mn-lt"/>
        <a:ea typeface="+mn-ea"/>
        <a:cs typeface="+mn-cs"/>
      </a:defRPr>
    </a:lvl4pPr>
    <a:lvl5pPr marL="2742314" algn="l" defTabSz="1371156" rtl="0" eaLnBrk="1" latinLnBrk="0" hangingPunct="1">
      <a:defRPr sz="2700" kern="1200">
        <a:solidFill>
          <a:schemeClr val="tx1"/>
        </a:solidFill>
        <a:latin typeface="+mn-lt"/>
        <a:ea typeface="+mn-ea"/>
        <a:cs typeface="+mn-cs"/>
      </a:defRPr>
    </a:lvl5pPr>
    <a:lvl6pPr marL="3427892" algn="l" defTabSz="1371156" rtl="0" eaLnBrk="1" latinLnBrk="0" hangingPunct="1">
      <a:defRPr sz="2700" kern="1200">
        <a:solidFill>
          <a:schemeClr val="tx1"/>
        </a:solidFill>
        <a:latin typeface="+mn-lt"/>
        <a:ea typeface="+mn-ea"/>
        <a:cs typeface="+mn-cs"/>
      </a:defRPr>
    </a:lvl6pPr>
    <a:lvl7pPr marL="4113468" algn="l" defTabSz="1371156" rtl="0" eaLnBrk="1" latinLnBrk="0" hangingPunct="1">
      <a:defRPr sz="2700" kern="1200">
        <a:solidFill>
          <a:schemeClr val="tx1"/>
        </a:solidFill>
        <a:latin typeface="+mn-lt"/>
        <a:ea typeface="+mn-ea"/>
        <a:cs typeface="+mn-cs"/>
      </a:defRPr>
    </a:lvl7pPr>
    <a:lvl8pPr marL="4799049" algn="l" defTabSz="1371156" rtl="0" eaLnBrk="1" latinLnBrk="0" hangingPunct="1">
      <a:defRPr sz="2700" kern="1200">
        <a:solidFill>
          <a:schemeClr val="tx1"/>
        </a:solidFill>
        <a:latin typeface="+mn-lt"/>
        <a:ea typeface="+mn-ea"/>
        <a:cs typeface="+mn-cs"/>
      </a:defRPr>
    </a:lvl8pPr>
    <a:lvl9pPr marL="5484627" algn="l" defTabSz="137115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455CA54-2151-49AC-A9A6-F3CB95559A13}">
          <p14:sldIdLst>
            <p14:sldId id="257"/>
          </p14:sldIdLst>
        </p14:section>
        <p14:section name="About" id="{440A6DD2-87E4-43AC-85B3-C29E8AAC5836}">
          <p14:sldIdLst>
            <p14:sldId id="266"/>
          </p14:sldIdLst>
        </p14:section>
        <p14:section name="Untitled Section" id="{D78C14D7-414E-45B5-B673-E2B919A901EF}">
          <p14:sldIdLst>
            <p14:sldId id="360"/>
            <p14:sldId id="268"/>
          </p14:sldIdLst>
        </p14:section>
        <p14:section name="." id="{87237329-922D-4A7B-8924-1DCD61649E3B}">
          <p14:sldIdLst/>
        </p14:section>
        <p14:section name="." id="{06FBD817-E2D8-4705-826E-0506EEC17E2F}">
          <p14:sldIdLst>
            <p14:sldId id="294"/>
          </p14:sldIdLst>
        </p14:section>
        <p14:section name="Info" id="{F3CCB538-7A56-46C9-A8AD-0CBBE85EA4F8}">
          <p14:sldIdLst/>
        </p14:section>
        <p14:section name="Basic" id="{101A0888-3066-4739-B487-735A9CA974F1}">
          <p14:sldIdLst>
            <p14:sldId id="317"/>
            <p14:sldId id="321"/>
            <p14:sldId id="355"/>
            <p14:sldId id="356"/>
            <p14:sldId id="357"/>
          </p14:sldIdLst>
        </p14:section>
        <p14:section name="Team" id="{9B42184F-FE5E-4C50-822D-62F70B8AA9DF}">
          <p14:sldIdLst>
            <p14:sldId id="342"/>
            <p14:sldId id="358"/>
            <p14:sldId id="359"/>
          </p14:sldIdLst>
        </p14:section>
        <p14:section name="Contact" id="{BB481F4C-210C-415E-A9A8-66A74F0D1A7F}">
          <p14:sldIdLst>
            <p14:sldId id="35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akoff"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50CB"/>
    <a:srgbClr val="8444CC"/>
    <a:srgbClr val="FFE699"/>
    <a:srgbClr val="EB4776"/>
    <a:srgbClr val="3DC5D7"/>
    <a:srgbClr val="7030A0"/>
    <a:srgbClr val="EA46EA"/>
    <a:srgbClr val="8F3FAE"/>
    <a:srgbClr val="A356C2"/>
    <a:srgbClr val="D886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46" autoAdjust="0"/>
    <p:restoredTop sz="95340" autoAdjust="0"/>
  </p:normalViewPr>
  <p:slideViewPr>
    <p:cSldViewPr snapToGrid="0">
      <p:cViewPr varScale="1">
        <p:scale>
          <a:sx n="83" d="100"/>
          <a:sy n="83" d="100"/>
        </p:scale>
        <p:origin x="968" y="208"/>
      </p:cViewPr>
      <p:guideLst/>
    </p:cSldViewPr>
  </p:slideViewPr>
  <p:outlineViewPr>
    <p:cViewPr>
      <p:scale>
        <a:sx n="50" d="100"/>
        <a:sy n="50" d="100"/>
      </p:scale>
      <p:origin x="0" y="0"/>
    </p:cViewPr>
  </p:outlineViewPr>
  <p:notesTextViewPr>
    <p:cViewPr>
      <p:scale>
        <a:sx n="125" d="100"/>
        <a:sy n="125" d="100"/>
      </p:scale>
      <p:origin x="0" y="0"/>
    </p:cViewPr>
  </p:notesTextViewPr>
  <p:sorterViewPr>
    <p:cViewPr>
      <p:scale>
        <a:sx n="33" d="100"/>
        <a:sy n="33" d="100"/>
      </p:scale>
      <p:origin x="0" y="0"/>
    </p:cViewPr>
  </p:sorterViewPr>
  <p:notesViewPr>
    <p:cSldViewPr snapToGrid="0">
      <p:cViewPr varScale="1">
        <p:scale>
          <a:sx n="95" d="100"/>
          <a:sy n="95" d="100"/>
        </p:scale>
        <p:origin x="3582" y="102"/>
      </p:cViewPr>
      <p:guideLst>
        <p:guide orient="horz" pos="2880"/>
        <p:guide pos="2160"/>
      </p:guideLst>
    </p:cSldViewPr>
  </p:notesViewPr>
  <p:gridSpacing cx="365761" cy="365761"/>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1BCA8-F940-4B2C-BED6-5BA47B679EE9}" type="datetimeFigureOut">
              <a:rPr lang="ru-RU" smtClean="0"/>
              <a:t>03.02.2022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936486-6481-4517-93D6-377984602E0D}" type="slidenum">
              <a:rPr lang="ru-RU" smtClean="0"/>
              <a:t>‹#›</a:t>
            </a:fld>
            <a:endParaRPr lang="ru-RU"/>
          </a:p>
        </p:txBody>
      </p:sp>
    </p:spTree>
    <p:extLst>
      <p:ext uri="{BB962C8B-B14F-4D97-AF65-F5344CB8AC3E}">
        <p14:creationId xmlns:p14="http://schemas.microsoft.com/office/powerpoint/2010/main" val="1355185495"/>
      </p:ext>
    </p:extLst>
  </p:cSld>
  <p:clrMap bg1="lt1" tx1="dk1" bg2="lt2" tx2="dk2" accent1="accent1" accent2="accent2" accent3="accent3" accent4="accent4" accent5="accent5" accent6="accent6" hlink="hlink" folHlink="folHlink"/>
  <p:notesStyle>
    <a:lvl1pPr marL="0" algn="l" defTabSz="1371156" rtl="0" eaLnBrk="1" latinLnBrk="0" hangingPunct="1">
      <a:defRPr sz="1800" kern="1200">
        <a:solidFill>
          <a:schemeClr val="tx1"/>
        </a:solidFill>
        <a:latin typeface="+mn-lt"/>
        <a:ea typeface="+mn-ea"/>
        <a:cs typeface="+mn-cs"/>
      </a:defRPr>
    </a:lvl1pPr>
    <a:lvl2pPr marL="685578" algn="l" defTabSz="1371156" rtl="0" eaLnBrk="1" latinLnBrk="0" hangingPunct="1">
      <a:defRPr sz="1800" kern="1200">
        <a:solidFill>
          <a:schemeClr val="tx1"/>
        </a:solidFill>
        <a:latin typeface="+mn-lt"/>
        <a:ea typeface="+mn-ea"/>
        <a:cs typeface="+mn-cs"/>
      </a:defRPr>
    </a:lvl2pPr>
    <a:lvl3pPr marL="1371156" algn="l" defTabSz="1371156" rtl="0" eaLnBrk="1" latinLnBrk="0" hangingPunct="1">
      <a:defRPr sz="1800" kern="1200">
        <a:solidFill>
          <a:schemeClr val="tx1"/>
        </a:solidFill>
        <a:latin typeface="+mn-lt"/>
        <a:ea typeface="+mn-ea"/>
        <a:cs typeface="+mn-cs"/>
      </a:defRPr>
    </a:lvl3pPr>
    <a:lvl4pPr marL="2056734" algn="l" defTabSz="1371156" rtl="0" eaLnBrk="1" latinLnBrk="0" hangingPunct="1">
      <a:defRPr sz="1800" kern="1200">
        <a:solidFill>
          <a:schemeClr val="tx1"/>
        </a:solidFill>
        <a:latin typeface="+mn-lt"/>
        <a:ea typeface="+mn-ea"/>
        <a:cs typeface="+mn-cs"/>
      </a:defRPr>
    </a:lvl4pPr>
    <a:lvl5pPr marL="2742314" algn="l" defTabSz="1371156" rtl="0" eaLnBrk="1" latinLnBrk="0" hangingPunct="1">
      <a:defRPr sz="1800" kern="1200">
        <a:solidFill>
          <a:schemeClr val="tx1"/>
        </a:solidFill>
        <a:latin typeface="+mn-lt"/>
        <a:ea typeface="+mn-ea"/>
        <a:cs typeface="+mn-cs"/>
      </a:defRPr>
    </a:lvl5pPr>
    <a:lvl6pPr marL="3427892" algn="l" defTabSz="1371156" rtl="0" eaLnBrk="1" latinLnBrk="0" hangingPunct="1">
      <a:defRPr sz="1800" kern="1200">
        <a:solidFill>
          <a:schemeClr val="tx1"/>
        </a:solidFill>
        <a:latin typeface="+mn-lt"/>
        <a:ea typeface="+mn-ea"/>
        <a:cs typeface="+mn-cs"/>
      </a:defRPr>
    </a:lvl6pPr>
    <a:lvl7pPr marL="4113468" algn="l" defTabSz="1371156" rtl="0" eaLnBrk="1" latinLnBrk="0" hangingPunct="1">
      <a:defRPr sz="1800" kern="1200">
        <a:solidFill>
          <a:schemeClr val="tx1"/>
        </a:solidFill>
        <a:latin typeface="+mn-lt"/>
        <a:ea typeface="+mn-ea"/>
        <a:cs typeface="+mn-cs"/>
      </a:defRPr>
    </a:lvl7pPr>
    <a:lvl8pPr marL="4799049" algn="l" defTabSz="1371156" rtl="0" eaLnBrk="1" latinLnBrk="0" hangingPunct="1">
      <a:defRPr sz="1800" kern="1200">
        <a:solidFill>
          <a:schemeClr val="tx1"/>
        </a:solidFill>
        <a:latin typeface="+mn-lt"/>
        <a:ea typeface="+mn-ea"/>
        <a:cs typeface="+mn-cs"/>
      </a:defRPr>
    </a:lvl8pPr>
    <a:lvl9pPr marL="5484627" algn="l" defTabSz="1371156"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latin typeface="Work Sans" panose="00000500000000000000" pitchFamily="2" charset="0"/>
            </a:endParaRPr>
          </a:p>
        </p:txBody>
      </p:sp>
    </p:spTree>
    <p:extLst>
      <p:ext uri="{BB962C8B-B14F-4D97-AF65-F5344CB8AC3E}">
        <p14:creationId xmlns:p14="http://schemas.microsoft.com/office/powerpoint/2010/main" val="3559665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p>
        </p:txBody>
      </p:sp>
    </p:spTree>
    <p:extLst>
      <p:ext uri="{BB962C8B-B14F-4D97-AF65-F5344CB8AC3E}">
        <p14:creationId xmlns:p14="http://schemas.microsoft.com/office/powerpoint/2010/main" val="806672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p>
        </p:txBody>
      </p:sp>
    </p:spTree>
    <p:extLst>
      <p:ext uri="{BB962C8B-B14F-4D97-AF65-F5344CB8AC3E}">
        <p14:creationId xmlns:p14="http://schemas.microsoft.com/office/powerpoint/2010/main" val="390611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p>
        </p:txBody>
      </p:sp>
    </p:spTree>
    <p:extLst>
      <p:ext uri="{BB962C8B-B14F-4D97-AF65-F5344CB8AC3E}">
        <p14:creationId xmlns:p14="http://schemas.microsoft.com/office/powerpoint/2010/main" val="35528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latin typeface="Work Sans" panose="00000500000000000000" pitchFamily="2" charset="0"/>
            </a:endParaRPr>
          </a:p>
        </p:txBody>
      </p:sp>
    </p:spTree>
    <p:extLst>
      <p:ext uri="{BB962C8B-B14F-4D97-AF65-F5344CB8AC3E}">
        <p14:creationId xmlns:p14="http://schemas.microsoft.com/office/powerpoint/2010/main" val="2073319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latin typeface="Work Sans" panose="00000500000000000000" pitchFamily="2" charset="0"/>
            </a:endParaRPr>
          </a:p>
        </p:txBody>
      </p:sp>
    </p:spTree>
    <p:extLst>
      <p:ext uri="{BB962C8B-B14F-4D97-AF65-F5344CB8AC3E}">
        <p14:creationId xmlns:p14="http://schemas.microsoft.com/office/powerpoint/2010/main" val="1337451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latin typeface="Work Sans" panose="00000500000000000000" pitchFamily="2" charset="0"/>
            </a:endParaRPr>
          </a:p>
        </p:txBody>
      </p:sp>
    </p:spTree>
    <p:extLst>
      <p:ext uri="{BB962C8B-B14F-4D97-AF65-F5344CB8AC3E}">
        <p14:creationId xmlns:p14="http://schemas.microsoft.com/office/powerpoint/2010/main" val="424935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latin typeface="Work Sans" panose="00000500000000000000" pitchFamily="2" charset="0"/>
            </a:endParaRPr>
          </a:p>
        </p:txBody>
      </p:sp>
    </p:spTree>
    <p:extLst>
      <p:ext uri="{BB962C8B-B14F-4D97-AF65-F5344CB8AC3E}">
        <p14:creationId xmlns:p14="http://schemas.microsoft.com/office/powerpoint/2010/main" val="3735661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latin typeface="Work Sans" panose="00000500000000000000" pitchFamily="2" charset="0"/>
            </a:endParaRPr>
          </a:p>
        </p:txBody>
      </p:sp>
    </p:spTree>
    <p:extLst>
      <p:ext uri="{BB962C8B-B14F-4D97-AF65-F5344CB8AC3E}">
        <p14:creationId xmlns:p14="http://schemas.microsoft.com/office/powerpoint/2010/main" val="1544827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latin typeface="Work Sans" panose="00000500000000000000" pitchFamily="2" charset="0"/>
            </a:endParaRPr>
          </a:p>
        </p:txBody>
      </p:sp>
    </p:spTree>
    <p:extLst>
      <p:ext uri="{BB962C8B-B14F-4D97-AF65-F5344CB8AC3E}">
        <p14:creationId xmlns:p14="http://schemas.microsoft.com/office/powerpoint/2010/main" val="131417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latin typeface="Work Sans" panose="00000500000000000000" pitchFamily="2" charset="0"/>
            </a:endParaRPr>
          </a:p>
        </p:txBody>
      </p:sp>
    </p:spTree>
    <p:extLst>
      <p:ext uri="{BB962C8B-B14F-4D97-AF65-F5344CB8AC3E}">
        <p14:creationId xmlns:p14="http://schemas.microsoft.com/office/powerpoint/2010/main" val="1429247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spc="0" dirty="0">
              <a:latin typeface="Work Sans" panose="00000500000000000000" pitchFamily="2" charset="0"/>
            </a:endParaRPr>
          </a:p>
        </p:txBody>
      </p:sp>
    </p:spTree>
    <p:extLst>
      <p:ext uri="{BB962C8B-B14F-4D97-AF65-F5344CB8AC3E}">
        <p14:creationId xmlns:p14="http://schemas.microsoft.com/office/powerpoint/2010/main" val="40696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_01">
    <p:bg>
      <p:bgPr>
        <a:gradFill>
          <a:gsLst>
            <a:gs pos="29000">
              <a:schemeClr val="accent3"/>
            </a:gs>
            <a:gs pos="63000">
              <a:schemeClr val="accent5"/>
            </a:gs>
            <a:gs pos="100000">
              <a:schemeClr val="accent3"/>
            </a:gs>
          </a:gsLst>
          <a:lin ang="2400000" scaled="0"/>
        </a:gradFill>
        <a:effectLst/>
      </p:bgPr>
    </p:bg>
    <p:spTree>
      <p:nvGrpSpPr>
        <p:cNvPr id="1" name=""/>
        <p:cNvGrpSpPr/>
        <p:nvPr/>
      </p:nvGrpSpPr>
      <p:grpSpPr>
        <a:xfrm>
          <a:off x="0" y="0"/>
          <a:ext cx="0" cy="0"/>
          <a:chOff x="0" y="0"/>
          <a:chExt cx="0" cy="0"/>
        </a:xfrm>
      </p:grpSpPr>
      <p:sp>
        <p:nvSpPr>
          <p:cNvPr id="12" name="Shape 630"/>
          <p:cNvSpPr/>
          <p:nvPr userDrawn="1"/>
        </p:nvSpPr>
        <p:spPr>
          <a:xfrm>
            <a:off x="3442246" y="-2878"/>
            <a:ext cx="7620000" cy="76211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2"/>
                </a:lnTo>
                <a:lnTo>
                  <a:pt x="21408" y="21600"/>
                </a:lnTo>
                <a:lnTo>
                  <a:pt x="21600" y="21600"/>
                </a:lnTo>
                <a:lnTo>
                  <a:pt x="21600" y="21486"/>
                </a:lnTo>
                <a:lnTo>
                  <a:pt x="114" y="0"/>
                </a:lnTo>
                <a:lnTo>
                  <a:pt x="0" y="0"/>
                </a:lnTo>
                <a:close/>
                <a:moveTo>
                  <a:pt x="1081" y="0"/>
                </a:moveTo>
                <a:lnTo>
                  <a:pt x="21600" y="20519"/>
                </a:lnTo>
                <a:lnTo>
                  <a:pt x="21600" y="20214"/>
                </a:lnTo>
                <a:lnTo>
                  <a:pt x="1386" y="0"/>
                </a:lnTo>
                <a:lnTo>
                  <a:pt x="1081" y="0"/>
                </a:lnTo>
                <a:close/>
                <a:moveTo>
                  <a:pt x="2353" y="0"/>
                </a:moveTo>
                <a:lnTo>
                  <a:pt x="21600" y="19247"/>
                </a:lnTo>
                <a:lnTo>
                  <a:pt x="21600" y="18941"/>
                </a:lnTo>
                <a:lnTo>
                  <a:pt x="2659" y="0"/>
                </a:lnTo>
                <a:lnTo>
                  <a:pt x="2353" y="0"/>
                </a:lnTo>
                <a:close/>
                <a:moveTo>
                  <a:pt x="3626" y="0"/>
                </a:moveTo>
                <a:lnTo>
                  <a:pt x="21600" y="17974"/>
                </a:lnTo>
                <a:lnTo>
                  <a:pt x="21600" y="17669"/>
                </a:lnTo>
                <a:lnTo>
                  <a:pt x="3931" y="0"/>
                </a:lnTo>
                <a:lnTo>
                  <a:pt x="3626" y="0"/>
                </a:lnTo>
                <a:close/>
                <a:moveTo>
                  <a:pt x="4898" y="0"/>
                </a:moveTo>
                <a:lnTo>
                  <a:pt x="21600" y="16702"/>
                </a:lnTo>
                <a:lnTo>
                  <a:pt x="21600" y="16397"/>
                </a:lnTo>
                <a:lnTo>
                  <a:pt x="5203" y="0"/>
                </a:lnTo>
                <a:lnTo>
                  <a:pt x="4898" y="0"/>
                </a:lnTo>
                <a:close/>
                <a:moveTo>
                  <a:pt x="6170" y="0"/>
                </a:moveTo>
                <a:lnTo>
                  <a:pt x="21600" y="15430"/>
                </a:lnTo>
                <a:lnTo>
                  <a:pt x="21600" y="15124"/>
                </a:lnTo>
                <a:lnTo>
                  <a:pt x="6476" y="0"/>
                </a:lnTo>
                <a:lnTo>
                  <a:pt x="6170" y="0"/>
                </a:lnTo>
                <a:close/>
                <a:moveTo>
                  <a:pt x="7443" y="0"/>
                </a:moveTo>
                <a:lnTo>
                  <a:pt x="21600" y="14157"/>
                </a:lnTo>
                <a:lnTo>
                  <a:pt x="21600" y="13852"/>
                </a:lnTo>
                <a:lnTo>
                  <a:pt x="7748" y="0"/>
                </a:lnTo>
                <a:lnTo>
                  <a:pt x="7443" y="0"/>
                </a:lnTo>
                <a:close/>
                <a:moveTo>
                  <a:pt x="8715" y="0"/>
                </a:moveTo>
                <a:lnTo>
                  <a:pt x="21600" y="12885"/>
                </a:lnTo>
                <a:lnTo>
                  <a:pt x="21600" y="12579"/>
                </a:lnTo>
                <a:lnTo>
                  <a:pt x="9021" y="0"/>
                </a:lnTo>
                <a:lnTo>
                  <a:pt x="8715" y="0"/>
                </a:lnTo>
                <a:close/>
                <a:moveTo>
                  <a:pt x="9987" y="0"/>
                </a:moveTo>
                <a:lnTo>
                  <a:pt x="21600" y="11613"/>
                </a:lnTo>
                <a:lnTo>
                  <a:pt x="21600" y="11307"/>
                </a:lnTo>
                <a:lnTo>
                  <a:pt x="10292" y="0"/>
                </a:lnTo>
                <a:lnTo>
                  <a:pt x="9987" y="0"/>
                </a:lnTo>
                <a:close/>
                <a:moveTo>
                  <a:pt x="11259" y="0"/>
                </a:moveTo>
                <a:lnTo>
                  <a:pt x="21600" y="10342"/>
                </a:lnTo>
                <a:lnTo>
                  <a:pt x="21600" y="10036"/>
                </a:lnTo>
                <a:lnTo>
                  <a:pt x="11564" y="0"/>
                </a:lnTo>
                <a:lnTo>
                  <a:pt x="11259" y="0"/>
                </a:lnTo>
                <a:close/>
                <a:moveTo>
                  <a:pt x="12531" y="0"/>
                </a:moveTo>
                <a:lnTo>
                  <a:pt x="21600" y="9069"/>
                </a:lnTo>
                <a:lnTo>
                  <a:pt x="21600" y="8764"/>
                </a:lnTo>
                <a:lnTo>
                  <a:pt x="12837" y="0"/>
                </a:lnTo>
                <a:lnTo>
                  <a:pt x="12531" y="0"/>
                </a:lnTo>
                <a:close/>
                <a:moveTo>
                  <a:pt x="13803" y="0"/>
                </a:moveTo>
                <a:lnTo>
                  <a:pt x="21600" y="7797"/>
                </a:lnTo>
                <a:lnTo>
                  <a:pt x="21600" y="7492"/>
                </a:lnTo>
                <a:lnTo>
                  <a:pt x="14108" y="0"/>
                </a:lnTo>
                <a:lnTo>
                  <a:pt x="13803" y="0"/>
                </a:lnTo>
                <a:close/>
                <a:moveTo>
                  <a:pt x="15075" y="0"/>
                </a:moveTo>
                <a:lnTo>
                  <a:pt x="21600" y="6525"/>
                </a:lnTo>
                <a:lnTo>
                  <a:pt x="21600" y="6219"/>
                </a:lnTo>
                <a:lnTo>
                  <a:pt x="15381" y="0"/>
                </a:lnTo>
                <a:lnTo>
                  <a:pt x="15075" y="0"/>
                </a:lnTo>
                <a:close/>
                <a:moveTo>
                  <a:pt x="16348" y="0"/>
                </a:moveTo>
                <a:lnTo>
                  <a:pt x="21600" y="5252"/>
                </a:lnTo>
                <a:lnTo>
                  <a:pt x="21600" y="4947"/>
                </a:lnTo>
                <a:lnTo>
                  <a:pt x="16653" y="0"/>
                </a:lnTo>
                <a:lnTo>
                  <a:pt x="16348" y="0"/>
                </a:lnTo>
                <a:close/>
                <a:moveTo>
                  <a:pt x="17620" y="0"/>
                </a:moveTo>
                <a:lnTo>
                  <a:pt x="21600" y="3980"/>
                </a:lnTo>
                <a:lnTo>
                  <a:pt x="21600" y="3675"/>
                </a:lnTo>
                <a:lnTo>
                  <a:pt x="17925" y="0"/>
                </a:lnTo>
                <a:lnTo>
                  <a:pt x="17620" y="0"/>
                </a:lnTo>
                <a:close/>
                <a:moveTo>
                  <a:pt x="18892" y="0"/>
                </a:moveTo>
                <a:lnTo>
                  <a:pt x="21600" y="2708"/>
                </a:lnTo>
                <a:lnTo>
                  <a:pt x="21600" y="2402"/>
                </a:lnTo>
                <a:lnTo>
                  <a:pt x="19198" y="0"/>
                </a:lnTo>
                <a:lnTo>
                  <a:pt x="18892" y="0"/>
                </a:lnTo>
                <a:close/>
                <a:moveTo>
                  <a:pt x="20165" y="0"/>
                </a:moveTo>
                <a:lnTo>
                  <a:pt x="21600" y="1435"/>
                </a:lnTo>
                <a:lnTo>
                  <a:pt x="21600" y="1130"/>
                </a:lnTo>
                <a:lnTo>
                  <a:pt x="20470" y="0"/>
                </a:lnTo>
                <a:lnTo>
                  <a:pt x="20165" y="0"/>
                </a:lnTo>
                <a:close/>
                <a:moveTo>
                  <a:pt x="0" y="1158"/>
                </a:moveTo>
                <a:lnTo>
                  <a:pt x="0" y="1464"/>
                </a:lnTo>
                <a:lnTo>
                  <a:pt x="20136" y="21600"/>
                </a:lnTo>
                <a:lnTo>
                  <a:pt x="20442" y="21600"/>
                </a:lnTo>
                <a:lnTo>
                  <a:pt x="0" y="1158"/>
                </a:lnTo>
                <a:close/>
                <a:moveTo>
                  <a:pt x="0" y="2431"/>
                </a:moveTo>
                <a:lnTo>
                  <a:pt x="0" y="2736"/>
                </a:lnTo>
                <a:lnTo>
                  <a:pt x="18865" y="21600"/>
                </a:lnTo>
                <a:lnTo>
                  <a:pt x="19170" y="21600"/>
                </a:lnTo>
                <a:lnTo>
                  <a:pt x="0" y="2431"/>
                </a:lnTo>
                <a:close/>
                <a:moveTo>
                  <a:pt x="0" y="3702"/>
                </a:moveTo>
                <a:lnTo>
                  <a:pt x="0" y="4008"/>
                </a:lnTo>
                <a:lnTo>
                  <a:pt x="17592" y="21600"/>
                </a:lnTo>
                <a:lnTo>
                  <a:pt x="17898" y="21600"/>
                </a:lnTo>
                <a:lnTo>
                  <a:pt x="0" y="3702"/>
                </a:lnTo>
                <a:close/>
                <a:moveTo>
                  <a:pt x="0" y="4974"/>
                </a:moveTo>
                <a:lnTo>
                  <a:pt x="0" y="5279"/>
                </a:lnTo>
                <a:lnTo>
                  <a:pt x="16320" y="21600"/>
                </a:lnTo>
                <a:lnTo>
                  <a:pt x="16625" y="21600"/>
                </a:lnTo>
                <a:lnTo>
                  <a:pt x="0" y="4974"/>
                </a:lnTo>
                <a:close/>
                <a:moveTo>
                  <a:pt x="0" y="6246"/>
                </a:moveTo>
                <a:lnTo>
                  <a:pt x="0" y="6552"/>
                </a:lnTo>
                <a:lnTo>
                  <a:pt x="15048" y="21600"/>
                </a:lnTo>
                <a:lnTo>
                  <a:pt x="15354" y="21600"/>
                </a:lnTo>
                <a:lnTo>
                  <a:pt x="0" y="6246"/>
                </a:lnTo>
                <a:close/>
                <a:moveTo>
                  <a:pt x="0" y="7519"/>
                </a:moveTo>
                <a:lnTo>
                  <a:pt x="0" y="7824"/>
                </a:lnTo>
                <a:lnTo>
                  <a:pt x="13776" y="21600"/>
                </a:lnTo>
                <a:lnTo>
                  <a:pt x="14081" y="21600"/>
                </a:lnTo>
                <a:lnTo>
                  <a:pt x="0" y="7519"/>
                </a:lnTo>
                <a:close/>
                <a:moveTo>
                  <a:pt x="0" y="8791"/>
                </a:moveTo>
                <a:lnTo>
                  <a:pt x="0" y="9096"/>
                </a:lnTo>
                <a:lnTo>
                  <a:pt x="12504" y="21600"/>
                </a:lnTo>
                <a:lnTo>
                  <a:pt x="12809" y="21600"/>
                </a:lnTo>
                <a:lnTo>
                  <a:pt x="0" y="8791"/>
                </a:lnTo>
                <a:close/>
                <a:moveTo>
                  <a:pt x="0" y="10063"/>
                </a:moveTo>
                <a:lnTo>
                  <a:pt x="0" y="10369"/>
                </a:lnTo>
                <a:lnTo>
                  <a:pt x="11231" y="21600"/>
                </a:lnTo>
                <a:lnTo>
                  <a:pt x="11537" y="21600"/>
                </a:lnTo>
                <a:lnTo>
                  <a:pt x="0" y="10063"/>
                </a:lnTo>
                <a:close/>
                <a:moveTo>
                  <a:pt x="0" y="11336"/>
                </a:moveTo>
                <a:lnTo>
                  <a:pt x="0" y="11641"/>
                </a:lnTo>
                <a:lnTo>
                  <a:pt x="9959" y="21600"/>
                </a:lnTo>
                <a:lnTo>
                  <a:pt x="10264" y="21600"/>
                </a:lnTo>
                <a:lnTo>
                  <a:pt x="0" y="11336"/>
                </a:lnTo>
                <a:close/>
                <a:moveTo>
                  <a:pt x="0" y="12608"/>
                </a:moveTo>
                <a:lnTo>
                  <a:pt x="0" y="12914"/>
                </a:lnTo>
                <a:lnTo>
                  <a:pt x="8686" y="21600"/>
                </a:lnTo>
                <a:lnTo>
                  <a:pt x="8992" y="21600"/>
                </a:lnTo>
                <a:lnTo>
                  <a:pt x="0" y="12608"/>
                </a:lnTo>
                <a:close/>
                <a:moveTo>
                  <a:pt x="0" y="13881"/>
                </a:moveTo>
                <a:lnTo>
                  <a:pt x="0" y="14186"/>
                </a:lnTo>
                <a:lnTo>
                  <a:pt x="7414" y="21600"/>
                </a:lnTo>
                <a:lnTo>
                  <a:pt x="7719" y="21600"/>
                </a:lnTo>
                <a:lnTo>
                  <a:pt x="0" y="13881"/>
                </a:lnTo>
                <a:close/>
                <a:moveTo>
                  <a:pt x="0" y="15153"/>
                </a:moveTo>
                <a:lnTo>
                  <a:pt x="0" y="15458"/>
                </a:lnTo>
                <a:lnTo>
                  <a:pt x="6142" y="21600"/>
                </a:lnTo>
                <a:lnTo>
                  <a:pt x="6448" y="21600"/>
                </a:lnTo>
                <a:lnTo>
                  <a:pt x="0" y="15153"/>
                </a:lnTo>
                <a:close/>
                <a:moveTo>
                  <a:pt x="0" y="16424"/>
                </a:moveTo>
                <a:lnTo>
                  <a:pt x="0" y="16730"/>
                </a:lnTo>
                <a:lnTo>
                  <a:pt x="4870" y="21600"/>
                </a:lnTo>
                <a:lnTo>
                  <a:pt x="5176" y="21600"/>
                </a:lnTo>
                <a:lnTo>
                  <a:pt x="0" y="16424"/>
                </a:lnTo>
                <a:close/>
                <a:moveTo>
                  <a:pt x="0" y="17697"/>
                </a:moveTo>
                <a:lnTo>
                  <a:pt x="0" y="18002"/>
                </a:lnTo>
                <a:lnTo>
                  <a:pt x="3598" y="21600"/>
                </a:lnTo>
                <a:lnTo>
                  <a:pt x="3903" y="21600"/>
                </a:lnTo>
                <a:lnTo>
                  <a:pt x="0" y="17697"/>
                </a:lnTo>
                <a:close/>
                <a:moveTo>
                  <a:pt x="0" y="18969"/>
                </a:moveTo>
                <a:lnTo>
                  <a:pt x="0" y="19275"/>
                </a:lnTo>
                <a:lnTo>
                  <a:pt x="2325" y="21600"/>
                </a:lnTo>
                <a:lnTo>
                  <a:pt x="2631" y="21600"/>
                </a:lnTo>
                <a:lnTo>
                  <a:pt x="0" y="18969"/>
                </a:lnTo>
                <a:close/>
                <a:moveTo>
                  <a:pt x="0" y="20241"/>
                </a:moveTo>
                <a:lnTo>
                  <a:pt x="0" y="20546"/>
                </a:lnTo>
                <a:lnTo>
                  <a:pt x="1053" y="21600"/>
                </a:lnTo>
                <a:lnTo>
                  <a:pt x="1358" y="21600"/>
                </a:lnTo>
                <a:lnTo>
                  <a:pt x="0" y="20241"/>
                </a:lnTo>
                <a:close/>
              </a:path>
            </a:pathLst>
          </a:custGeom>
          <a:solidFill>
            <a:schemeClr val="tx1">
              <a:alpha val="5000"/>
            </a:schemeClr>
          </a:solidFill>
          <a:ln w="12700">
            <a:miter lim="400000"/>
          </a:ln>
        </p:spPr>
        <p:txBody>
          <a:bodyPr tIns="68579" bIns="68579" anchor="ctr"/>
          <a:lstStyle/>
          <a:p>
            <a:pPr algn="ctr">
              <a:defRPr>
                <a:solidFill>
                  <a:srgbClr val="FFFFFF"/>
                </a:solidFill>
              </a:defRPr>
            </a:pPr>
            <a:endParaRPr sz="1351"/>
          </a:p>
        </p:txBody>
      </p:sp>
      <p:sp>
        <p:nvSpPr>
          <p:cNvPr id="58"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59" name="Shape 59"/>
          <p:cNvSpPr/>
          <p:nvPr/>
        </p:nvSpPr>
        <p:spPr>
          <a:xfrm>
            <a:off x="9037990" y="437469"/>
            <a:ext cx="224426" cy="224834"/>
          </a:xfrm>
          <a:custGeom>
            <a:avLst/>
            <a:gdLst/>
            <a:ahLst/>
            <a:cxnLst>
              <a:cxn ang="0">
                <a:pos x="wd2" y="hd2"/>
              </a:cxn>
              <a:cxn ang="5400000">
                <a:pos x="wd2" y="hd2"/>
              </a:cxn>
              <a:cxn ang="10800000">
                <a:pos x="wd2" y="hd2"/>
              </a:cxn>
              <a:cxn ang="16200000">
                <a:pos x="wd2" y="hd2"/>
              </a:cxn>
            </a:cxnLst>
            <a:rect l="0" t="0" r="r" b="b"/>
            <a:pathLst>
              <a:path w="21260" h="21407" extrusionOk="0">
                <a:moveTo>
                  <a:pt x="20750" y="18236"/>
                </a:moveTo>
                <a:cubicBezTo>
                  <a:pt x="21430" y="19007"/>
                  <a:pt x="21430" y="20207"/>
                  <a:pt x="20750" y="20893"/>
                </a:cubicBezTo>
                <a:cubicBezTo>
                  <a:pt x="20324" y="21236"/>
                  <a:pt x="19899" y="21407"/>
                  <a:pt x="19389" y="21407"/>
                </a:cubicBezTo>
                <a:cubicBezTo>
                  <a:pt x="18964" y="21407"/>
                  <a:pt x="18454" y="21236"/>
                  <a:pt x="18113" y="20893"/>
                </a:cubicBezTo>
                <a:cubicBezTo>
                  <a:pt x="10630" y="13350"/>
                  <a:pt x="10630" y="13350"/>
                  <a:pt x="10630" y="13350"/>
                </a:cubicBezTo>
                <a:cubicBezTo>
                  <a:pt x="3147" y="20893"/>
                  <a:pt x="3147" y="20893"/>
                  <a:pt x="3147" y="20893"/>
                </a:cubicBezTo>
                <a:cubicBezTo>
                  <a:pt x="2806" y="21236"/>
                  <a:pt x="2296" y="21407"/>
                  <a:pt x="1871" y="21407"/>
                </a:cubicBezTo>
                <a:cubicBezTo>
                  <a:pt x="1361" y="21407"/>
                  <a:pt x="936" y="21236"/>
                  <a:pt x="510" y="20893"/>
                </a:cubicBezTo>
                <a:cubicBezTo>
                  <a:pt x="-170" y="20207"/>
                  <a:pt x="-170" y="19007"/>
                  <a:pt x="510" y="18236"/>
                </a:cubicBezTo>
                <a:cubicBezTo>
                  <a:pt x="7994" y="10693"/>
                  <a:pt x="7994" y="10693"/>
                  <a:pt x="7994" y="10693"/>
                </a:cubicBezTo>
                <a:cubicBezTo>
                  <a:pt x="510" y="3150"/>
                  <a:pt x="510" y="3150"/>
                  <a:pt x="510" y="3150"/>
                </a:cubicBezTo>
                <a:cubicBezTo>
                  <a:pt x="-170" y="2464"/>
                  <a:pt x="-170" y="1264"/>
                  <a:pt x="510" y="578"/>
                </a:cubicBezTo>
                <a:cubicBezTo>
                  <a:pt x="1276" y="-193"/>
                  <a:pt x="2466" y="-193"/>
                  <a:pt x="3147" y="578"/>
                </a:cubicBezTo>
                <a:cubicBezTo>
                  <a:pt x="10630" y="8121"/>
                  <a:pt x="10630" y="8121"/>
                  <a:pt x="10630" y="8121"/>
                </a:cubicBezTo>
                <a:cubicBezTo>
                  <a:pt x="18113" y="578"/>
                  <a:pt x="18113" y="578"/>
                  <a:pt x="18113" y="578"/>
                </a:cubicBezTo>
                <a:cubicBezTo>
                  <a:pt x="18794" y="-193"/>
                  <a:pt x="19984" y="-193"/>
                  <a:pt x="20750" y="578"/>
                </a:cubicBezTo>
                <a:cubicBezTo>
                  <a:pt x="21430" y="1264"/>
                  <a:pt x="21430" y="2464"/>
                  <a:pt x="20750" y="3150"/>
                </a:cubicBezTo>
                <a:cubicBezTo>
                  <a:pt x="13266" y="10693"/>
                  <a:pt x="13266" y="10693"/>
                  <a:pt x="13266" y="10693"/>
                </a:cubicBezTo>
                <a:lnTo>
                  <a:pt x="20750" y="18236"/>
                </a:lnTo>
                <a:close/>
              </a:path>
            </a:pathLst>
          </a:custGeom>
          <a:solidFill>
            <a:schemeClr val="tx1">
              <a:alpha val="80000"/>
            </a:schemeClr>
          </a:solidFill>
          <a:ln w="12700">
            <a:miter lim="400000"/>
          </a:ln>
        </p:spPr>
        <p:txBody>
          <a:bodyPr tIns="68579" bIns="68579"/>
          <a:lstStyle/>
          <a:p>
            <a:endParaRPr sz="1351">
              <a:solidFill>
                <a:schemeClr val="tx1">
                  <a:alpha val="80000"/>
                </a:schemeClr>
              </a:solidFill>
            </a:endParaRPr>
          </a:p>
        </p:txBody>
      </p:sp>
      <p:sp>
        <p:nvSpPr>
          <p:cNvPr id="19" name="Shape 17"/>
          <p:cNvSpPr>
            <a:spLocks noGrp="1"/>
          </p:cNvSpPr>
          <p:nvPr>
            <p:ph type="body" sz="quarter" idx="46" hasCustomPrompt="1"/>
          </p:nvPr>
        </p:nvSpPr>
        <p:spPr>
          <a:xfrm>
            <a:off x="6563122" y="2822716"/>
            <a:ext cx="5167956" cy="767066"/>
          </a:xfrm>
          <a:prstGeom prst="rect">
            <a:avLst/>
          </a:prstGeom>
        </p:spPr>
        <p:txBody>
          <a:bodyPr wrap="square" lIns="0" tIns="0" rIns="0" bIns="0" anchor="ctr" anchorCtr="0">
            <a:normAutofit/>
          </a:bodyPr>
          <a:lstStyle>
            <a:lvl1pPr algn="l" defTabSz="1371523">
              <a:lnSpc>
                <a:spcPct val="100000"/>
              </a:lnSpc>
              <a:spcBef>
                <a:spcPts val="0"/>
              </a:spcBef>
              <a:defRPr sz="4800" spc="-151" baseline="0">
                <a:solidFill>
                  <a:schemeClr val="tx1"/>
                </a:solidFill>
                <a:latin typeface="+mj-lt"/>
                <a:ea typeface="Work Sans"/>
                <a:cs typeface="Work Sans"/>
                <a:sym typeface="Work Sans"/>
              </a:defRPr>
            </a:lvl1pPr>
          </a:lstStyle>
          <a:p>
            <a:r>
              <a:rPr lang="nl-NL" dirty="0"/>
              <a:t>Category</a:t>
            </a:r>
          </a:p>
        </p:txBody>
      </p:sp>
      <p:sp>
        <p:nvSpPr>
          <p:cNvPr id="20" name="Shape 17"/>
          <p:cNvSpPr>
            <a:spLocks noGrp="1"/>
          </p:cNvSpPr>
          <p:nvPr>
            <p:ph type="body" sz="quarter" idx="47" hasCustomPrompt="1"/>
          </p:nvPr>
        </p:nvSpPr>
        <p:spPr>
          <a:xfrm>
            <a:off x="6563122" y="3704100"/>
            <a:ext cx="5167956" cy="767066"/>
          </a:xfrm>
          <a:prstGeom prst="rect">
            <a:avLst/>
          </a:prstGeom>
        </p:spPr>
        <p:txBody>
          <a:bodyPr wrap="square" lIns="0" tIns="0" rIns="0" bIns="0" anchor="ctr" anchorCtr="0">
            <a:normAutofit/>
          </a:bodyPr>
          <a:lstStyle>
            <a:lvl1pPr algn="l" defTabSz="1371523">
              <a:lnSpc>
                <a:spcPct val="100000"/>
              </a:lnSpc>
              <a:spcBef>
                <a:spcPts val="0"/>
              </a:spcBef>
              <a:defRPr sz="4800" spc="-151" baseline="0">
                <a:solidFill>
                  <a:schemeClr val="tx1"/>
                </a:solidFill>
                <a:latin typeface="+mj-lt"/>
                <a:ea typeface="Work Sans"/>
                <a:cs typeface="Work Sans"/>
                <a:sym typeface="Work Sans"/>
              </a:defRPr>
            </a:lvl1pPr>
          </a:lstStyle>
          <a:p>
            <a:r>
              <a:rPr lang="nl-NL" dirty="0"/>
              <a:t>Category</a:t>
            </a:r>
          </a:p>
        </p:txBody>
      </p:sp>
      <p:sp>
        <p:nvSpPr>
          <p:cNvPr id="21" name="Shape 17"/>
          <p:cNvSpPr>
            <a:spLocks noGrp="1"/>
          </p:cNvSpPr>
          <p:nvPr>
            <p:ph type="body" sz="quarter" idx="48" hasCustomPrompt="1"/>
          </p:nvPr>
        </p:nvSpPr>
        <p:spPr>
          <a:xfrm>
            <a:off x="6563122" y="4585484"/>
            <a:ext cx="5167956" cy="767066"/>
          </a:xfrm>
          <a:prstGeom prst="rect">
            <a:avLst/>
          </a:prstGeom>
        </p:spPr>
        <p:txBody>
          <a:bodyPr wrap="square" lIns="0" tIns="0" rIns="0" bIns="0" anchor="ctr" anchorCtr="0">
            <a:normAutofit/>
          </a:bodyPr>
          <a:lstStyle>
            <a:lvl1pPr algn="l" defTabSz="1371523">
              <a:lnSpc>
                <a:spcPct val="100000"/>
              </a:lnSpc>
              <a:spcBef>
                <a:spcPts val="0"/>
              </a:spcBef>
              <a:defRPr sz="4800" spc="-151" baseline="0">
                <a:solidFill>
                  <a:schemeClr val="tx1"/>
                </a:solidFill>
                <a:latin typeface="+mj-lt"/>
                <a:ea typeface="Work Sans"/>
                <a:cs typeface="Work Sans"/>
                <a:sym typeface="Work Sans"/>
              </a:defRPr>
            </a:lvl1pPr>
          </a:lstStyle>
          <a:p>
            <a:r>
              <a:rPr lang="nl-NL" dirty="0"/>
              <a:t>Category</a:t>
            </a:r>
          </a:p>
        </p:txBody>
      </p:sp>
      <p:sp>
        <p:nvSpPr>
          <p:cNvPr id="22" name="Shape 17"/>
          <p:cNvSpPr>
            <a:spLocks noGrp="1"/>
          </p:cNvSpPr>
          <p:nvPr>
            <p:ph type="body" sz="quarter" idx="49" hasCustomPrompt="1"/>
          </p:nvPr>
        </p:nvSpPr>
        <p:spPr>
          <a:xfrm>
            <a:off x="6563122" y="5466867"/>
            <a:ext cx="5167956" cy="767066"/>
          </a:xfrm>
          <a:prstGeom prst="rect">
            <a:avLst/>
          </a:prstGeom>
        </p:spPr>
        <p:txBody>
          <a:bodyPr wrap="square" lIns="0" tIns="0" rIns="0" bIns="0" anchor="ctr" anchorCtr="0">
            <a:normAutofit/>
          </a:bodyPr>
          <a:lstStyle>
            <a:lvl1pPr algn="l" defTabSz="1371523">
              <a:lnSpc>
                <a:spcPct val="100000"/>
              </a:lnSpc>
              <a:spcBef>
                <a:spcPts val="0"/>
              </a:spcBef>
              <a:defRPr sz="4800" spc="-151" baseline="0">
                <a:solidFill>
                  <a:schemeClr val="tx1"/>
                </a:solidFill>
                <a:latin typeface="+mj-lt"/>
                <a:ea typeface="Work Sans"/>
                <a:cs typeface="Work Sans"/>
                <a:sym typeface="Work Sans"/>
              </a:defRPr>
            </a:lvl1pPr>
          </a:lstStyle>
          <a:p>
            <a:r>
              <a:rPr lang="nl-NL" dirty="0"/>
              <a:t>Category</a:t>
            </a:r>
          </a:p>
        </p:txBody>
      </p:sp>
      <p:sp>
        <p:nvSpPr>
          <p:cNvPr id="23" name="Shape 17"/>
          <p:cNvSpPr>
            <a:spLocks noGrp="1"/>
          </p:cNvSpPr>
          <p:nvPr>
            <p:ph type="body" sz="quarter" idx="50" hasCustomPrompt="1"/>
          </p:nvPr>
        </p:nvSpPr>
        <p:spPr>
          <a:xfrm>
            <a:off x="6563122" y="6348251"/>
            <a:ext cx="5167956" cy="767066"/>
          </a:xfrm>
          <a:prstGeom prst="rect">
            <a:avLst/>
          </a:prstGeom>
        </p:spPr>
        <p:txBody>
          <a:bodyPr wrap="square" lIns="0" tIns="0" rIns="0" bIns="0" anchor="ctr" anchorCtr="0">
            <a:normAutofit/>
          </a:bodyPr>
          <a:lstStyle>
            <a:lvl1pPr algn="l" defTabSz="1371523">
              <a:lnSpc>
                <a:spcPct val="100000"/>
              </a:lnSpc>
              <a:spcBef>
                <a:spcPts val="0"/>
              </a:spcBef>
              <a:defRPr sz="4800" spc="-151" baseline="0">
                <a:solidFill>
                  <a:schemeClr val="tx1"/>
                </a:solidFill>
                <a:latin typeface="+mj-lt"/>
                <a:ea typeface="Work Sans"/>
                <a:cs typeface="Work Sans"/>
                <a:sym typeface="Work Sans"/>
              </a:defRPr>
            </a:lvl1pPr>
          </a:lstStyle>
          <a:p>
            <a:r>
              <a:rPr lang="nl-NL" dirty="0"/>
              <a:t>Category</a:t>
            </a:r>
          </a:p>
        </p:txBody>
      </p:sp>
      <p:sp>
        <p:nvSpPr>
          <p:cNvPr id="24" name="Shape 17"/>
          <p:cNvSpPr>
            <a:spLocks noGrp="1"/>
          </p:cNvSpPr>
          <p:nvPr>
            <p:ph type="body" sz="quarter" idx="51" hasCustomPrompt="1"/>
          </p:nvPr>
        </p:nvSpPr>
        <p:spPr>
          <a:xfrm>
            <a:off x="6563122" y="7224894"/>
            <a:ext cx="5167956" cy="767066"/>
          </a:xfrm>
          <a:prstGeom prst="rect">
            <a:avLst/>
          </a:prstGeom>
        </p:spPr>
        <p:txBody>
          <a:bodyPr wrap="square" lIns="0" tIns="0" rIns="0" bIns="0" anchor="ctr" anchorCtr="0">
            <a:normAutofit/>
          </a:bodyPr>
          <a:lstStyle>
            <a:lvl1pPr algn="l" defTabSz="1371523">
              <a:lnSpc>
                <a:spcPct val="100000"/>
              </a:lnSpc>
              <a:spcBef>
                <a:spcPts val="0"/>
              </a:spcBef>
              <a:defRPr sz="4800" spc="-151" baseline="0">
                <a:solidFill>
                  <a:schemeClr val="tx1"/>
                </a:solidFill>
                <a:latin typeface="+mj-lt"/>
                <a:ea typeface="Work Sans"/>
                <a:cs typeface="Work Sans"/>
                <a:sym typeface="Work Sans"/>
              </a:defRPr>
            </a:lvl1pPr>
          </a:lstStyle>
          <a:p>
            <a:r>
              <a:rPr lang="nl-NL" dirty="0"/>
              <a:t>Category</a:t>
            </a:r>
          </a:p>
        </p:txBody>
      </p:sp>
      <p:sp>
        <p:nvSpPr>
          <p:cNvPr id="25"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Tree>
    <p:extLst>
      <p:ext uri="{BB962C8B-B14F-4D97-AF65-F5344CB8AC3E}">
        <p14:creationId xmlns:p14="http://schemas.microsoft.com/office/powerpoint/2010/main" val="30164061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rvice_010">
    <p:spTree>
      <p:nvGrpSpPr>
        <p:cNvPr id="1" name=""/>
        <p:cNvGrpSpPr/>
        <p:nvPr/>
      </p:nvGrpSpPr>
      <p:grpSpPr>
        <a:xfrm>
          <a:off x="0" y="0"/>
          <a:ext cx="0" cy="0"/>
          <a:chOff x="0" y="0"/>
          <a:chExt cx="0" cy="0"/>
        </a:xfrm>
      </p:grpSpPr>
      <p:sp>
        <p:nvSpPr>
          <p:cNvPr id="2323" name="Shape 2323"/>
          <p:cNvSpPr>
            <a:spLocks noGrp="1"/>
          </p:cNvSpPr>
          <p:nvPr>
            <p:ph type="pic" idx="13" hasCustomPrompt="1"/>
          </p:nvPr>
        </p:nvSpPr>
        <p:spPr>
          <a:xfrm>
            <a:off x="9154171" y="3518"/>
            <a:ext cx="9150127" cy="10281552"/>
          </a:xfrm>
          <a:prstGeom prst="rect">
            <a:avLst/>
          </a:prstGeom>
          <a:solidFill>
            <a:schemeClr val="tx1">
              <a:alpha val="5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latin typeface="+mn-lt"/>
              </a:defRPr>
            </a:lvl1pPr>
          </a:lstStyle>
          <a:p>
            <a:r>
              <a:rPr lang="en-US" dirty="0"/>
              <a:t>Drag &amp; Drop your image here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sp>
        <p:nvSpPr>
          <p:cNvPr id="2325" name="Shape 2325"/>
          <p:cNvSpPr>
            <a:spLocks noGrp="1"/>
          </p:cNvSpPr>
          <p:nvPr>
            <p:ph type="pic" idx="14" hasCustomPrompt="1"/>
          </p:nvPr>
        </p:nvSpPr>
        <p:spPr>
          <a:xfrm>
            <a:off x="1667" y="3518"/>
            <a:ext cx="9150129" cy="10281552"/>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latin typeface="+mn-lt"/>
              </a:defRPr>
            </a:lvl1pPr>
          </a:lstStyle>
          <a:p>
            <a:r>
              <a:rPr lang="en-US" dirty="0"/>
              <a:t>Drag &amp; Drop your image here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sp>
        <p:nvSpPr>
          <p:cNvPr id="14"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15"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13" name="Shape 2254"/>
          <p:cNvSpPr>
            <a:spLocks noGrp="1"/>
          </p:cNvSpPr>
          <p:nvPr>
            <p:ph type="body" sz="quarter" idx="53"/>
          </p:nvPr>
        </p:nvSpPr>
        <p:spPr>
          <a:xfrm>
            <a:off x="-12279" y="3146346"/>
            <a:ext cx="4569250" cy="7142243"/>
          </a:xfrm>
          <a:prstGeom prst="rect">
            <a:avLst/>
          </a:prstGeom>
          <a:gradFill>
            <a:gsLst>
              <a:gs pos="0">
                <a:schemeClr val="accent5"/>
              </a:gs>
              <a:gs pos="100000">
                <a:schemeClr val="accent3"/>
              </a:gs>
            </a:gsLst>
            <a:lin ang="12600000" scaled="0"/>
          </a:gradFill>
        </p:spPr>
        <p:txBody>
          <a:bodyPr lIns="432000" tIns="720000" rIns="216000" bIns="720000" anchor="t">
            <a:noAutofit/>
          </a:bodyPr>
          <a:lstStyle>
            <a:lvl1pPr algn="ctr" defTabSz="1371523">
              <a:lnSpc>
                <a:spcPct val="150000"/>
              </a:lnSpc>
              <a:spcBef>
                <a:spcPts val="0"/>
              </a:spcBef>
              <a:defRPr sz="4500" spc="1125">
                <a:solidFill>
                  <a:schemeClr val="tx1"/>
                </a:solidFill>
                <a:latin typeface="fontello"/>
                <a:ea typeface="fontello"/>
                <a:cs typeface="fontello"/>
                <a:sym typeface="fontello"/>
              </a:defRPr>
            </a:lvl1pPr>
          </a:lstStyle>
          <a:p>
            <a:r>
              <a:rPr dirty="0"/>
              <a:t></a:t>
            </a:r>
          </a:p>
        </p:txBody>
      </p:sp>
      <p:sp>
        <p:nvSpPr>
          <p:cNvPr id="16" name="Текст 7"/>
          <p:cNvSpPr>
            <a:spLocks noGrp="1"/>
          </p:cNvSpPr>
          <p:nvPr>
            <p:ph type="body" sz="quarter" idx="151" hasCustomPrompt="1"/>
          </p:nvPr>
        </p:nvSpPr>
        <p:spPr>
          <a:xfrm>
            <a:off x="528800" y="5153565"/>
            <a:ext cx="3487095" cy="863514"/>
          </a:xfrm>
        </p:spPr>
        <p:txBody>
          <a:bodyPr tIns="0" anchor="t">
            <a:noAutofit/>
          </a:bodyPr>
          <a:lstStyle>
            <a:lvl1pPr algn="ctr">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17" name="Shape 41"/>
          <p:cNvSpPr>
            <a:spLocks noGrp="1"/>
          </p:cNvSpPr>
          <p:nvPr>
            <p:ph type="body" sz="quarter" idx="155" hasCustomPrompt="1"/>
          </p:nvPr>
        </p:nvSpPr>
        <p:spPr>
          <a:xfrm>
            <a:off x="528800" y="6248400"/>
            <a:ext cx="3487095" cy="3566000"/>
          </a:xfrm>
          <a:prstGeom prst="rect">
            <a:avLst/>
          </a:prstGeom>
        </p:spPr>
        <p:txBody>
          <a:bodyPr lIns="0" tIns="0" rIns="0" bIns="0" anchor="t" anchorCtr="0">
            <a:normAutofit/>
          </a:bodyPr>
          <a:lstStyle>
            <a:lvl1pPr algn="ctr" defTabSz="1371523">
              <a:lnSpc>
                <a:spcPct val="150000"/>
              </a:lnSpc>
              <a:spcBef>
                <a:spcPts val="1500"/>
              </a:spcBef>
              <a:defRPr sz="2000" spc="0" baseline="0">
                <a:solidFill>
                  <a:schemeClr val="tx1">
                    <a:alpha val="80000"/>
                  </a:schemeClr>
                </a:solidFill>
                <a:latin typeface="+mn-lt"/>
                <a:ea typeface="Work Sans"/>
                <a:cs typeface="Work Sans"/>
                <a:sym typeface="Work Sans"/>
              </a:defRPr>
            </a:lvl1pPr>
          </a:lstStyle>
          <a:p>
            <a:r>
              <a:rPr lang="en-US" dirty="0"/>
              <a:t>Write body text here</a:t>
            </a:r>
          </a:p>
        </p:txBody>
      </p:sp>
      <p:sp>
        <p:nvSpPr>
          <p:cNvPr id="18" name="Shape 2254"/>
          <p:cNvSpPr>
            <a:spLocks noGrp="1"/>
          </p:cNvSpPr>
          <p:nvPr>
            <p:ph type="body" sz="quarter" idx="166"/>
          </p:nvPr>
        </p:nvSpPr>
        <p:spPr>
          <a:xfrm>
            <a:off x="9154171" y="3142831"/>
            <a:ext cx="4566871" cy="7142243"/>
          </a:xfrm>
          <a:prstGeom prst="rect">
            <a:avLst/>
          </a:prstGeom>
          <a:gradFill>
            <a:gsLst>
              <a:gs pos="100000">
                <a:schemeClr val="accent5"/>
              </a:gs>
              <a:gs pos="0">
                <a:schemeClr val="accent3"/>
              </a:gs>
            </a:gsLst>
            <a:lin ang="12600000" scaled="0"/>
          </a:gradFill>
        </p:spPr>
        <p:txBody>
          <a:bodyPr lIns="432000" tIns="720000" rIns="216000" bIns="720000" anchor="t">
            <a:noAutofit/>
          </a:bodyPr>
          <a:lstStyle>
            <a:lvl1pPr algn="ctr" defTabSz="1371523">
              <a:lnSpc>
                <a:spcPct val="150000"/>
              </a:lnSpc>
              <a:spcBef>
                <a:spcPts val="0"/>
              </a:spcBef>
              <a:defRPr sz="4500" spc="1125">
                <a:solidFill>
                  <a:schemeClr val="tx1"/>
                </a:solidFill>
                <a:latin typeface="fontello"/>
                <a:ea typeface="fontello"/>
                <a:cs typeface="fontello"/>
                <a:sym typeface="fontello"/>
              </a:defRPr>
            </a:lvl1pPr>
          </a:lstStyle>
          <a:p>
            <a:r>
              <a:rPr dirty="0"/>
              <a:t></a:t>
            </a:r>
          </a:p>
        </p:txBody>
      </p:sp>
      <p:sp>
        <p:nvSpPr>
          <p:cNvPr id="19" name="Текст 7"/>
          <p:cNvSpPr>
            <a:spLocks noGrp="1"/>
          </p:cNvSpPr>
          <p:nvPr>
            <p:ph type="body" sz="quarter" idx="167" hasCustomPrompt="1"/>
          </p:nvPr>
        </p:nvSpPr>
        <p:spPr>
          <a:xfrm>
            <a:off x="9692363" y="5153566"/>
            <a:ext cx="3487095" cy="863514"/>
          </a:xfrm>
        </p:spPr>
        <p:txBody>
          <a:bodyPr tIns="0" anchor="t">
            <a:noAutofit/>
          </a:bodyPr>
          <a:lstStyle>
            <a:lvl1pPr algn="ctr">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20" name="Shape 41"/>
          <p:cNvSpPr>
            <a:spLocks noGrp="1"/>
          </p:cNvSpPr>
          <p:nvPr>
            <p:ph type="body" sz="quarter" idx="168" hasCustomPrompt="1"/>
          </p:nvPr>
        </p:nvSpPr>
        <p:spPr>
          <a:xfrm>
            <a:off x="9692363" y="6248404"/>
            <a:ext cx="3487095" cy="3460887"/>
          </a:xfrm>
          <a:prstGeom prst="rect">
            <a:avLst/>
          </a:prstGeom>
        </p:spPr>
        <p:txBody>
          <a:bodyPr lIns="0" tIns="0" rIns="0" bIns="0" anchor="t" anchorCtr="0">
            <a:normAutofit/>
          </a:bodyPr>
          <a:lstStyle>
            <a:lvl1pPr algn="ctr" defTabSz="1371523">
              <a:lnSpc>
                <a:spcPct val="150000"/>
              </a:lnSpc>
              <a:spcBef>
                <a:spcPts val="1500"/>
              </a:spcBef>
              <a:defRPr sz="2000" spc="0" baseline="0">
                <a:solidFill>
                  <a:schemeClr val="tx1">
                    <a:alpha val="80000"/>
                  </a:schemeClr>
                </a:solidFill>
                <a:latin typeface="+mn-lt"/>
                <a:ea typeface="Work Sans"/>
                <a:cs typeface="Work Sans"/>
                <a:sym typeface="Work Sans"/>
              </a:defRPr>
            </a:lvl1pPr>
          </a:lstStyle>
          <a:p>
            <a:r>
              <a:rPr lang="en-US" dirty="0"/>
              <a:t>Write body text here</a:t>
            </a:r>
          </a:p>
        </p:txBody>
      </p:sp>
    </p:spTree>
    <p:extLst>
      <p:ext uri="{BB962C8B-B14F-4D97-AF65-F5344CB8AC3E}">
        <p14:creationId xmlns:p14="http://schemas.microsoft.com/office/powerpoint/2010/main" val="37507471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_02">
    <p:spTree>
      <p:nvGrpSpPr>
        <p:cNvPr id="1" name=""/>
        <p:cNvGrpSpPr/>
        <p:nvPr/>
      </p:nvGrpSpPr>
      <p:grpSpPr>
        <a:xfrm>
          <a:off x="0" y="0"/>
          <a:ext cx="0" cy="0"/>
          <a:chOff x="0" y="0"/>
          <a:chExt cx="0" cy="0"/>
        </a:xfrm>
      </p:grpSpPr>
      <p:sp>
        <p:nvSpPr>
          <p:cNvPr id="24" name="Shape 630"/>
          <p:cNvSpPr/>
          <p:nvPr userDrawn="1"/>
        </p:nvSpPr>
        <p:spPr>
          <a:xfrm>
            <a:off x="3442246" y="-2878"/>
            <a:ext cx="7620000" cy="76211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2"/>
                </a:lnTo>
                <a:lnTo>
                  <a:pt x="21408" y="21600"/>
                </a:lnTo>
                <a:lnTo>
                  <a:pt x="21600" y="21600"/>
                </a:lnTo>
                <a:lnTo>
                  <a:pt x="21600" y="21486"/>
                </a:lnTo>
                <a:lnTo>
                  <a:pt x="114" y="0"/>
                </a:lnTo>
                <a:lnTo>
                  <a:pt x="0" y="0"/>
                </a:lnTo>
                <a:close/>
                <a:moveTo>
                  <a:pt x="1081" y="0"/>
                </a:moveTo>
                <a:lnTo>
                  <a:pt x="21600" y="20519"/>
                </a:lnTo>
                <a:lnTo>
                  <a:pt x="21600" y="20214"/>
                </a:lnTo>
                <a:lnTo>
                  <a:pt x="1386" y="0"/>
                </a:lnTo>
                <a:lnTo>
                  <a:pt x="1081" y="0"/>
                </a:lnTo>
                <a:close/>
                <a:moveTo>
                  <a:pt x="2353" y="0"/>
                </a:moveTo>
                <a:lnTo>
                  <a:pt x="21600" y="19247"/>
                </a:lnTo>
                <a:lnTo>
                  <a:pt x="21600" y="18941"/>
                </a:lnTo>
                <a:lnTo>
                  <a:pt x="2659" y="0"/>
                </a:lnTo>
                <a:lnTo>
                  <a:pt x="2353" y="0"/>
                </a:lnTo>
                <a:close/>
                <a:moveTo>
                  <a:pt x="3626" y="0"/>
                </a:moveTo>
                <a:lnTo>
                  <a:pt x="21600" y="17974"/>
                </a:lnTo>
                <a:lnTo>
                  <a:pt x="21600" y="17669"/>
                </a:lnTo>
                <a:lnTo>
                  <a:pt x="3931" y="0"/>
                </a:lnTo>
                <a:lnTo>
                  <a:pt x="3626" y="0"/>
                </a:lnTo>
                <a:close/>
                <a:moveTo>
                  <a:pt x="4898" y="0"/>
                </a:moveTo>
                <a:lnTo>
                  <a:pt x="21600" y="16702"/>
                </a:lnTo>
                <a:lnTo>
                  <a:pt x="21600" y="16397"/>
                </a:lnTo>
                <a:lnTo>
                  <a:pt x="5203" y="0"/>
                </a:lnTo>
                <a:lnTo>
                  <a:pt x="4898" y="0"/>
                </a:lnTo>
                <a:close/>
                <a:moveTo>
                  <a:pt x="6170" y="0"/>
                </a:moveTo>
                <a:lnTo>
                  <a:pt x="21600" y="15430"/>
                </a:lnTo>
                <a:lnTo>
                  <a:pt x="21600" y="15124"/>
                </a:lnTo>
                <a:lnTo>
                  <a:pt x="6476" y="0"/>
                </a:lnTo>
                <a:lnTo>
                  <a:pt x="6170" y="0"/>
                </a:lnTo>
                <a:close/>
                <a:moveTo>
                  <a:pt x="7443" y="0"/>
                </a:moveTo>
                <a:lnTo>
                  <a:pt x="21600" y="14157"/>
                </a:lnTo>
                <a:lnTo>
                  <a:pt x="21600" y="13852"/>
                </a:lnTo>
                <a:lnTo>
                  <a:pt x="7748" y="0"/>
                </a:lnTo>
                <a:lnTo>
                  <a:pt x="7443" y="0"/>
                </a:lnTo>
                <a:close/>
                <a:moveTo>
                  <a:pt x="8715" y="0"/>
                </a:moveTo>
                <a:lnTo>
                  <a:pt x="21600" y="12885"/>
                </a:lnTo>
                <a:lnTo>
                  <a:pt x="21600" y="12579"/>
                </a:lnTo>
                <a:lnTo>
                  <a:pt x="9021" y="0"/>
                </a:lnTo>
                <a:lnTo>
                  <a:pt x="8715" y="0"/>
                </a:lnTo>
                <a:close/>
                <a:moveTo>
                  <a:pt x="9987" y="0"/>
                </a:moveTo>
                <a:lnTo>
                  <a:pt x="21600" y="11613"/>
                </a:lnTo>
                <a:lnTo>
                  <a:pt x="21600" y="11307"/>
                </a:lnTo>
                <a:lnTo>
                  <a:pt x="10292" y="0"/>
                </a:lnTo>
                <a:lnTo>
                  <a:pt x="9987" y="0"/>
                </a:lnTo>
                <a:close/>
                <a:moveTo>
                  <a:pt x="11259" y="0"/>
                </a:moveTo>
                <a:lnTo>
                  <a:pt x="21600" y="10342"/>
                </a:lnTo>
                <a:lnTo>
                  <a:pt x="21600" y="10036"/>
                </a:lnTo>
                <a:lnTo>
                  <a:pt x="11564" y="0"/>
                </a:lnTo>
                <a:lnTo>
                  <a:pt x="11259" y="0"/>
                </a:lnTo>
                <a:close/>
                <a:moveTo>
                  <a:pt x="12531" y="0"/>
                </a:moveTo>
                <a:lnTo>
                  <a:pt x="21600" y="9069"/>
                </a:lnTo>
                <a:lnTo>
                  <a:pt x="21600" y="8764"/>
                </a:lnTo>
                <a:lnTo>
                  <a:pt x="12837" y="0"/>
                </a:lnTo>
                <a:lnTo>
                  <a:pt x="12531" y="0"/>
                </a:lnTo>
                <a:close/>
                <a:moveTo>
                  <a:pt x="13803" y="0"/>
                </a:moveTo>
                <a:lnTo>
                  <a:pt x="21600" y="7797"/>
                </a:lnTo>
                <a:lnTo>
                  <a:pt x="21600" y="7492"/>
                </a:lnTo>
                <a:lnTo>
                  <a:pt x="14108" y="0"/>
                </a:lnTo>
                <a:lnTo>
                  <a:pt x="13803" y="0"/>
                </a:lnTo>
                <a:close/>
                <a:moveTo>
                  <a:pt x="15075" y="0"/>
                </a:moveTo>
                <a:lnTo>
                  <a:pt x="21600" y="6525"/>
                </a:lnTo>
                <a:lnTo>
                  <a:pt x="21600" y="6219"/>
                </a:lnTo>
                <a:lnTo>
                  <a:pt x="15381" y="0"/>
                </a:lnTo>
                <a:lnTo>
                  <a:pt x="15075" y="0"/>
                </a:lnTo>
                <a:close/>
                <a:moveTo>
                  <a:pt x="16348" y="0"/>
                </a:moveTo>
                <a:lnTo>
                  <a:pt x="21600" y="5252"/>
                </a:lnTo>
                <a:lnTo>
                  <a:pt x="21600" y="4947"/>
                </a:lnTo>
                <a:lnTo>
                  <a:pt x="16653" y="0"/>
                </a:lnTo>
                <a:lnTo>
                  <a:pt x="16348" y="0"/>
                </a:lnTo>
                <a:close/>
                <a:moveTo>
                  <a:pt x="17620" y="0"/>
                </a:moveTo>
                <a:lnTo>
                  <a:pt x="21600" y="3980"/>
                </a:lnTo>
                <a:lnTo>
                  <a:pt x="21600" y="3675"/>
                </a:lnTo>
                <a:lnTo>
                  <a:pt x="17925" y="0"/>
                </a:lnTo>
                <a:lnTo>
                  <a:pt x="17620" y="0"/>
                </a:lnTo>
                <a:close/>
                <a:moveTo>
                  <a:pt x="18892" y="0"/>
                </a:moveTo>
                <a:lnTo>
                  <a:pt x="21600" y="2708"/>
                </a:lnTo>
                <a:lnTo>
                  <a:pt x="21600" y="2402"/>
                </a:lnTo>
                <a:lnTo>
                  <a:pt x="19198" y="0"/>
                </a:lnTo>
                <a:lnTo>
                  <a:pt x="18892" y="0"/>
                </a:lnTo>
                <a:close/>
                <a:moveTo>
                  <a:pt x="20165" y="0"/>
                </a:moveTo>
                <a:lnTo>
                  <a:pt x="21600" y="1435"/>
                </a:lnTo>
                <a:lnTo>
                  <a:pt x="21600" y="1130"/>
                </a:lnTo>
                <a:lnTo>
                  <a:pt x="20470" y="0"/>
                </a:lnTo>
                <a:lnTo>
                  <a:pt x="20165" y="0"/>
                </a:lnTo>
                <a:close/>
                <a:moveTo>
                  <a:pt x="0" y="1158"/>
                </a:moveTo>
                <a:lnTo>
                  <a:pt x="0" y="1464"/>
                </a:lnTo>
                <a:lnTo>
                  <a:pt x="20136" y="21600"/>
                </a:lnTo>
                <a:lnTo>
                  <a:pt x="20442" y="21600"/>
                </a:lnTo>
                <a:lnTo>
                  <a:pt x="0" y="1158"/>
                </a:lnTo>
                <a:close/>
                <a:moveTo>
                  <a:pt x="0" y="2431"/>
                </a:moveTo>
                <a:lnTo>
                  <a:pt x="0" y="2736"/>
                </a:lnTo>
                <a:lnTo>
                  <a:pt x="18865" y="21600"/>
                </a:lnTo>
                <a:lnTo>
                  <a:pt x="19170" y="21600"/>
                </a:lnTo>
                <a:lnTo>
                  <a:pt x="0" y="2431"/>
                </a:lnTo>
                <a:close/>
                <a:moveTo>
                  <a:pt x="0" y="3702"/>
                </a:moveTo>
                <a:lnTo>
                  <a:pt x="0" y="4008"/>
                </a:lnTo>
                <a:lnTo>
                  <a:pt x="17592" y="21600"/>
                </a:lnTo>
                <a:lnTo>
                  <a:pt x="17898" y="21600"/>
                </a:lnTo>
                <a:lnTo>
                  <a:pt x="0" y="3702"/>
                </a:lnTo>
                <a:close/>
                <a:moveTo>
                  <a:pt x="0" y="4974"/>
                </a:moveTo>
                <a:lnTo>
                  <a:pt x="0" y="5279"/>
                </a:lnTo>
                <a:lnTo>
                  <a:pt x="16320" y="21600"/>
                </a:lnTo>
                <a:lnTo>
                  <a:pt x="16625" y="21600"/>
                </a:lnTo>
                <a:lnTo>
                  <a:pt x="0" y="4974"/>
                </a:lnTo>
                <a:close/>
                <a:moveTo>
                  <a:pt x="0" y="6246"/>
                </a:moveTo>
                <a:lnTo>
                  <a:pt x="0" y="6552"/>
                </a:lnTo>
                <a:lnTo>
                  <a:pt x="15048" y="21600"/>
                </a:lnTo>
                <a:lnTo>
                  <a:pt x="15354" y="21600"/>
                </a:lnTo>
                <a:lnTo>
                  <a:pt x="0" y="6246"/>
                </a:lnTo>
                <a:close/>
                <a:moveTo>
                  <a:pt x="0" y="7519"/>
                </a:moveTo>
                <a:lnTo>
                  <a:pt x="0" y="7824"/>
                </a:lnTo>
                <a:lnTo>
                  <a:pt x="13776" y="21600"/>
                </a:lnTo>
                <a:lnTo>
                  <a:pt x="14081" y="21600"/>
                </a:lnTo>
                <a:lnTo>
                  <a:pt x="0" y="7519"/>
                </a:lnTo>
                <a:close/>
                <a:moveTo>
                  <a:pt x="0" y="8791"/>
                </a:moveTo>
                <a:lnTo>
                  <a:pt x="0" y="9096"/>
                </a:lnTo>
                <a:lnTo>
                  <a:pt x="12504" y="21600"/>
                </a:lnTo>
                <a:lnTo>
                  <a:pt x="12809" y="21600"/>
                </a:lnTo>
                <a:lnTo>
                  <a:pt x="0" y="8791"/>
                </a:lnTo>
                <a:close/>
                <a:moveTo>
                  <a:pt x="0" y="10063"/>
                </a:moveTo>
                <a:lnTo>
                  <a:pt x="0" y="10369"/>
                </a:lnTo>
                <a:lnTo>
                  <a:pt x="11231" y="21600"/>
                </a:lnTo>
                <a:lnTo>
                  <a:pt x="11537" y="21600"/>
                </a:lnTo>
                <a:lnTo>
                  <a:pt x="0" y="10063"/>
                </a:lnTo>
                <a:close/>
                <a:moveTo>
                  <a:pt x="0" y="11336"/>
                </a:moveTo>
                <a:lnTo>
                  <a:pt x="0" y="11641"/>
                </a:lnTo>
                <a:lnTo>
                  <a:pt x="9959" y="21600"/>
                </a:lnTo>
                <a:lnTo>
                  <a:pt x="10264" y="21600"/>
                </a:lnTo>
                <a:lnTo>
                  <a:pt x="0" y="11336"/>
                </a:lnTo>
                <a:close/>
                <a:moveTo>
                  <a:pt x="0" y="12608"/>
                </a:moveTo>
                <a:lnTo>
                  <a:pt x="0" y="12914"/>
                </a:lnTo>
                <a:lnTo>
                  <a:pt x="8686" y="21600"/>
                </a:lnTo>
                <a:lnTo>
                  <a:pt x="8992" y="21600"/>
                </a:lnTo>
                <a:lnTo>
                  <a:pt x="0" y="12608"/>
                </a:lnTo>
                <a:close/>
                <a:moveTo>
                  <a:pt x="0" y="13881"/>
                </a:moveTo>
                <a:lnTo>
                  <a:pt x="0" y="14186"/>
                </a:lnTo>
                <a:lnTo>
                  <a:pt x="7414" y="21600"/>
                </a:lnTo>
                <a:lnTo>
                  <a:pt x="7719" y="21600"/>
                </a:lnTo>
                <a:lnTo>
                  <a:pt x="0" y="13881"/>
                </a:lnTo>
                <a:close/>
                <a:moveTo>
                  <a:pt x="0" y="15153"/>
                </a:moveTo>
                <a:lnTo>
                  <a:pt x="0" y="15458"/>
                </a:lnTo>
                <a:lnTo>
                  <a:pt x="6142" y="21600"/>
                </a:lnTo>
                <a:lnTo>
                  <a:pt x="6448" y="21600"/>
                </a:lnTo>
                <a:lnTo>
                  <a:pt x="0" y="15153"/>
                </a:lnTo>
                <a:close/>
                <a:moveTo>
                  <a:pt x="0" y="16424"/>
                </a:moveTo>
                <a:lnTo>
                  <a:pt x="0" y="16730"/>
                </a:lnTo>
                <a:lnTo>
                  <a:pt x="4870" y="21600"/>
                </a:lnTo>
                <a:lnTo>
                  <a:pt x="5176" y="21600"/>
                </a:lnTo>
                <a:lnTo>
                  <a:pt x="0" y="16424"/>
                </a:lnTo>
                <a:close/>
                <a:moveTo>
                  <a:pt x="0" y="17697"/>
                </a:moveTo>
                <a:lnTo>
                  <a:pt x="0" y="18002"/>
                </a:lnTo>
                <a:lnTo>
                  <a:pt x="3598" y="21600"/>
                </a:lnTo>
                <a:lnTo>
                  <a:pt x="3903" y="21600"/>
                </a:lnTo>
                <a:lnTo>
                  <a:pt x="0" y="17697"/>
                </a:lnTo>
                <a:close/>
                <a:moveTo>
                  <a:pt x="0" y="18969"/>
                </a:moveTo>
                <a:lnTo>
                  <a:pt x="0" y="19275"/>
                </a:lnTo>
                <a:lnTo>
                  <a:pt x="2325" y="21600"/>
                </a:lnTo>
                <a:lnTo>
                  <a:pt x="2631" y="21600"/>
                </a:lnTo>
                <a:lnTo>
                  <a:pt x="0" y="18969"/>
                </a:lnTo>
                <a:close/>
                <a:moveTo>
                  <a:pt x="0" y="20241"/>
                </a:moveTo>
                <a:lnTo>
                  <a:pt x="0" y="20546"/>
                </a:lnTo>
                <a:lnTo>
                  <a:pt x="1053" y="21600"/>
                </a:lnTo>
                <a:lnTo>
                  <a:pt x="1358" y="21600"/>
                </a:lnTo>
                <a:lnTo>
                  <a:pt x="0" y="20241"/>
                </a:lnTo>
                <a:close/>
              </a:path>
            </a:pathLst>
          </a:custGeom>
          <a:solidFill>
            <a:schemeClr val="tx1">
              <a:alpha val="5000"/>
            </a:schemeClr>
          </a:solidFill>
          <a:ln w="12700">
            <a:miter lim="400000"/>
          </a:ln>
        </p:spPr>
        <p:txBody>
          <a:bodyPr tIns="68579" bIns="68579" anchor="ctr"/>
          <a:lstStyle/>
          <a:p>
            <a:pPr algn="ctr">
              <a:defRPr>
                <a:solidFill>
                  <a:srgbClr val="FFFFFF"/>
                </a:solidFill>
              </a:defRPr>
            </a:pPr>
            <a:endParaRPr sz="1351"/>
          </a:p>
        </p:txBody>
      </p:sp>
      <p:sp>
        <p:nvSpPr>
          <p:cNvPr id="2549" name="Shape 2549"/>
          <p:cNvSpPr>
            <a:spLocks noGrp="1"/>
          </p:cNvSpPr>
          <p:nvPr>
            <p:ph type="pic" sz="quarter" idx="13" hasCustomPrompt="1"/>
          </p:nvPr>
        </p:nvSpPr>
        <p:spPr>
          <a:xfrm>
            <a:off x="2855301" y="4514346"/>
            <a:ext cx="2286201" cy="2285659"/>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latin typeface="+mn-lt"/>
              </a:defRPr>
            </a:lvl1pPr>
          </a:lstStyle>
          <a:p>
            <a:r>
              <a:rPr lang="en-US" dirty="0"/>
              <a:t>Drag &amp; Drop your image here</a:t>
            </a:r>
          </a:p>
        </p:txBody>
      </p:sp>
      <p:sp>
        <p:nvSpPr>
          <p:cNvPr id="2550" name="Shape 2550"/>
          <p:cNvSpPr>
            <a:spLocks noGrp="1"/>
          </p:cNvSpPr>
          <p:nvPr>
            <p:ph type="pic" sz="quarter" idx="14" hasCustomPrompt="1"/>
          </p:nvPr>
        </p:nvSpPr>
        <p:spPr>
          <a:xfrm>
            <a:off x="6285362" y="4514346"/>
            <a:ext cx="2286201" cy="2285659"/>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latin typeface="+mn-lt"/>
              </a:defRPr>
            </a:lvl1pPr>
          </a:lstStyle>
          <a:p>
            <a:r>
              <a:rPr lang="en-US" dirty="0"/>
              <a:t>Drag &amp; Drop your image here</a:t>
            </a:r>
          </a:p>
        </p:txBody>
      </p:sp>
      <p:sp>
        <p:nvSpPr>
          <p:cNvPr id="2551" name="Shape 2551"/>
          <p:cNvSpPr>
            <a:spLocks noGrp="1"/>
          </p:cNvSpPr>
          <p:nvPr>
            <p:ph type="pic" sz="quarter" idx="15" hasCustomPrompt="1"/>
          </p:nvPr>
        </p:nvSpPr>
        <p:spPr>
          <a:xfrm>
            <a:off x="9726049" y="4514346"/>
            <a:ext cx="2286201" cy="2285659"/>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latin typeface="+mn-lt"/>
              </a:defRPr>
            </a:lvl1pPr>
          </a:lstStyle>
          <a:p>
            <a:r>
              <a:rPr lang="en-US" dirty="0"/>
              <a:t>Drag &amp; Drop your image here</a:t>
            </a:r>
          </a:p>
        </p:txBody>
      </p:sp>
      <p:sp>
        <p:nvSpPr>
          <p:cNvPr id="2552" name="Shape 2552"/>
          <p:cNvSpPr>
            <a:spLocks noGrp="1"/>
          </p:cNvSpPr>
          <p:nvPr>
            <p:ph type="pic" sz="quarter" idx="16" hasCustomPrompt="1"/>
          </p:nvPr>
        </p:nvSpPr>
        <p:spPr>
          <a:xfrm>
            <a:off x="13149458" y="4514346"/>
            <a:ext cx="2286201" cy="2285659"/>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latin typeface="+mn-lt"/>
              </a:defRPr>
            </a:lvl1pPr>
          </a:lstStyle>
          <a:p>
            <a:r>
              <a:rPr lang="en-US" dirty="0"/>
              <a:t>Drag &amp; Drop your image here</a:t>
            </a:r>
          </a:p>
        </p:txBody>
      </p:sp>
      <p:sp>
        <p:nvSpPr>
          <p:cNvPr id="2557" name="Shape 2557"/>
          <p:cNvSpPr/>
          <p:nvPr/>
        </p:nvSpPr>
        <p:spPr>
          <a:xfrm>
            <a:off x="8818164" y="9224202"/>
            <a:ext cx="92872" cy="92886"/>
          </a:xfrm>
          <a:prstGeom prst="ellipse">
            <a:avLst/>
          </a:prstGeom>
          <a:solidFill>
            <a:schemeClr val="tx1"/>
          </a:solidFill>
          <a:ln w="12700">
            <a:miter lim="400000"/>
          </a:ln>
        </p:spPr>
        <p:txBody>
          <a:bodyPr tIns="68579" bIns="68579" anchor="ctr"/>
          <a:lstStyle/>
          <a:p>
            <a:pPr algn="ctr">
              <a:defRPr>
                <a:solidFill>
                  <a:srgbClr val="FFFFFF"/>
                </a:solidFill>
              </a:defRPr>
            </a:pPr>
            <a:endParaRPr sz="1351"/>
          </a:p>
        </p:txBody>
      </p:sp>
      <p:sp>
        <p:nvSpPr>
          <p:cNvPr id="2558" name="Shape 2558"/>
          <p:cNvSpPr/>
          <p:nvPr/>
        </p:nvSpPr>
        <p:spPr>
          <a:xfrm>
            <a:off x="9097564" y="9224202"/>
            <a:ext cx="92872" cy="92886"/>
          </a:xfrm>
          <a:prstGeom prst="ellipse">
            <a:avLst/>
          </a:prstGeom>
          <a:solidFill>
            <a:schemeClr val="tx1">
              <a:alpha val="20000"/>
            </a:schemeClr>
          </a:solidFill>
          <a:ln w="12700">
            <a:miter lim="400000"/>
          </a:ln>
        </p:spPr>
        <p:txBody>
          <a:bodyPr tIns="68579" bIns="68579" anchor="ctr"/>
          <a:lstStyle/>
          <a:p>
            <a:pPr algn="ctr">
              <a:defRPr>
                <a:solidFill>
                  <a:srgbClr val="FFFFFF"/>
                </a:solidFill>
              </a:defRPr>
            </a:pPr>
            <a:endParaRPr sz="1351"/>
          </a:p>
        </p:txBody>
      </p:sp>
      <p:sp>
        <p:nvSpPr>
          <p:cNvPr id="2559" name="Shape 2559"/>
          <p:cNvSpPr/>
          <p:nvPr/>
        </p:nvSpPr>
        <p:spPr>
          <a:xfrm>
            <a:off x="9376965" y="9224202"/>
            <a:ext cx="92872" cy="92886"/>
          </a:xfrm>
          <a:prstGeom prst="ellipse">
            <a:avLst/>
          </a:prstGeom>
          <a:solidFill>
            <a:schemeClr val="tx1">
              <a:alpha val="20000"/>
            </a:schemeClr>
          </a:solidFill>
          <a:ln w="12700">
            <a:miter lim="400000"/>
          </a:ln>
        </p:spPr>
        <p:txBody>
          <a:bodyPr tIns="68579" bIns="68579" anchor="ctr"/>
          <a:lstStyle/>
          <a:p>
            <a:pPr algn="ctr">
              <a:defRPr>
                <a:solidFill>
                  <a:srgbClr val="FFFFFF"/>
                </a:solidFill>
              </a:defRPr>
            </a:pPr>
            <a:endParaRPr sz="1351"/>
          </a:p>
        </p:txBody>
      </p:sp>
      <p:sp>
        <p:nvSpPr>
          <p:cNvPr id="26"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29"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32"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23" name="Shape 17"/>
          <p:cNvSpPr>
            <a:spLocks noGrp="1"/>
          </p:cNvSpPr>
          <p:nvPr>
            <p:ph type="body" sz="quarter" idx="53" hasCustomPrompt="1"/>
          </p:nvPr>
        </p:nvSpPr>
        <p:spPr>
          <a:xfrm>
            <a:off x="2303463" y="1539189"/>
            <a:ext cx="13698538" cy="2386915"/>
          </a:xfrm>
          <a:prstGeom prst="rect">
            <a:avLst/>
          </a:prstGeom>
        </p:spPr>
        <p:txBody>
          <a:bodyPr wrap="square" lIns="0" tIns="0" rIns="0" bIns="0" anchor="ctr" anchorCtr="0">
            <a:normAutofit/>
          </a:bodyPr>
          <a:lstStyle>
            <a:lvl1pPr algn="ctr" defTabSz="1371523">
              <a:lnSpc>
                <a:spcPct val="100000"/>
              </a:lnSpc>
              <a:spcBef>
                <a:spcPts val="0"/>
              </a:spcBef>
              <a:defRPr sz="7201" spc="-300" baseline="0">
                <a:solidFill>
                  <a:schemeClr val="tx1"/>
                </a:solidFill>
                <a:latin typeface="+mj-lt"/>
                <a:ea typeface="Work Sans"/>
                <a:cs typeface="Work Sans"/>
                <a:sym typeface="Work Sans"/>
              </a:defRPr>
            </a:lvl1pPr>
          </a:lstStyle>
          <a:p>
            <a:r>
              <a:rPr lang="nl-NL" dirty="0"/>
              <a:t>H2 Title here</a:t>
            </a:r>
          </a:p>
        </p:txBody>
      </p:sp>
      <p:sp>
        <p:nvSpPr>
          <p:cNvPr id="27" name="Текст 7"/>
          <p:cNvSpPr>
            <a:spLocks noGrp="1"/>
          </p:cNvSpPr>
          <p:nvPr>
            <p:ph type="body" sz="quarter" idx="143" hasCustomPrompt="1"/>
          </p:nvPr>
        </p:nvSpPr>
        <p:spPr>
          <a:xfrm>
            <a:off x="2386231" y="7159785"/>
            <a:ext cx="3224340" cy="588803"/>
          </a:xfrm>
        </p:spPr>
        <p:txBody>
          <a:bodyPr tIns="0" anchor="b">
            <a:noAutofit/>
          </a:bodyPr>
          <a:lstStyle>
            <a:lvl1pPr algn="ctr">
              <a:lnSpc>
                <a:spcPct val="145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28" name="Shape 41"/>
          <p:cNvSpPr>
            <a:spLocks noGrp="1"/>
          </p:cNvSpPr>
          <p:nvPr>
            <p:ph type="body" sz="quarter" idx="163" hasCustomPrompt="1"/>
          </p:nvPr>
        </p:nvSpPr>
        <p:spPr>
          <a:xfrm>
            <a:off x="2383085" y="7776408"/>
            <a:ext cx="3230629" cy="352915"/>
          </a:xfrm>
          <a:prstGeom prst="rect">
            <a:avLst/>
          </a:prstGeom>
        </p:spPr>
        <p:txBody>
          <a:bodyPr lIns="0" tIns="0" rIns="0" bIns="0" anchor="ctr" anchorCtr="0">
            <a:normAutofit/>
          </a:bodyPr>
          <a:lstStyle>
            <a:lvl1pPr algn="ctr"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30" name="Текст 7"/>
          <p:cNvSpPr>
            <a:spLocks noGrp="1"/>
          </p:cNvSpPr>
          <p:nvPr>
            <p:ph type="body" sz="quarter" idx="164" hasCustomPrompt="1"/>
          </p:nvPr>
        </p:nvSpPr>
        <p:spPr>
          <a:xfrm>
            <a:off x="5816291" y="7159785"/>
            <a:ext cx="3224340" cy="588803"/>
          </a:xfrm>
        </p:spPr>
        <p:txBody>
          <a:bodyPr tIns="0" anchor="b">
            <a:noAutofit/>
          </a:bodyPr>
          <a:lstStyle>
            <a:lvl1pPr algn="ctr">
              <a:lnSpc>
                <a:spcPct val="145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33" name="Shape 41"/>
          <p:cNvSpPr>
            <a:spLocks noGrp="1"/>
          </p:cNvSpPr>
          <p:nvPr>
            <p:ph type="body" sz="quarter" idx="165" hasCustomPrompt="1"/>
          </p:nvPr>
        </p:nvSpPr>
        <p:spPr>
          <a:xfrm>
            <a:off x="5813148" y="7776408"/>
            <a:ext cx="3230629" cy="352915"/>
          </a:xfrm>
          <a:prstGeom prst="rect">
            <a:avLst/>
          </a:prstGeom>
        </p:spPr>
        <p:txBody>
          <a:bodyPr lIns="0" tIns="0" rIns="0" bIns="0" anchor="ctr" anchorCtr="0">
            <a:normAutofit/>
          </a:bodyPr>
          <a:lstStyle>
            <a:lvl1pPr algn="ctr"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34" name="Текст 7"/>
          <p:cNvSpPr>
            <a:spLocks noGrp="1"/>
          </p:cNvSpPr>
          <p:nvPr>
            <p:ph type="body" sz="quarter" idx="166" hasCustomPrompt="1"/>
          </p:nvPr>
        </p:nvSpPr>
        <p:spPr>
          <a:xfrm>
            <a:off x="9256978" y="7159785"/>
            <a:ext cx="3224340" cy="588803"/>
          </a:xfrm>
        </p:spPr>
        <p:txBody>
          <a:bodyPr tIns="0" anchor="b">
            <a:noAutofit/>
          </a:bodyPr>
          <a:lstStyle>
            <a:lvl1pPr algn="ctr">
              <a:lnSpc>
                <a:spcPct val="145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35" name="Shape 41"/>
          <p:cNvSpPr>
            <a:spLocks noGrp="1"/>
          </p:cNvSpPr>
          <p:nvPr>
            <p:ph type="body" sz="quarter" idx="167" hasCustomPrompt="1"/>
          </p:nvPr>
        </p:nvSpPr>
        <p:spPr>
          <a:xfrm>
            <a:off x="9253835" y="7776408"/>
            <a:ext cx="3230629" cy="352915"/>
          </a:xfrm>
          <a:prstGeom prst="rect">
            <a:avLst/>
          </a:prstGeom>
        </p:spPr>
        <p:txBody>
          <a:bodyPr lIns="0" tIns="0" rIns="0" bIns="0" anchor="ctr" anchorCtr="0">
            <a:normAutofit/>
          </a:bodyPr>
          <a:lstStyle>
            <a:lvl1pPr algn="ctr"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36" name="Текст 7"/>
          <p:cNvSpPr>
            <a:spLocks noGrp="1"/>
          </p:cNvSpPr>
          <p:nvPr>
            <p:ph type="body" sz="quarter" idx="168" hasCustomPrompt="1"/>
          </p:nvPr>
        </p:nvSpPr>
        <p:spPr>
          <a:xfrm>
            <a:off x="12680387" y="7159785"/>
            <a:ext cx="3224340" cy="588803"/>
          </a:xfrm>
        </p:spPr>
        <p:txBody>
          <a:bodyPr tIns="0" anchor="b">
            <a:noAutofit/>
          </a:bodyPr>
          <a:lstStyle>
            <a:lvl1pPr algn="ctr">
              <a:lnSpc>
                <a:spcPct val="145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37" name="Shape 41"/>
          <p:cNvSpPr>
            <a:spLocks noGrp="1"/>
          </p:cNvSpPr>
          <p:nvPr>
            <p:ph type="body" sz="quarter" idx="169" hasCustomPrompt="1"/>
          </p:nvPr>
        </p:nvSpPr>
        <p:spPr>
          <a:xfrm>
            <a:off x="12677244" y="7776408"/>
            <a:ext cx="3230629" cy="352915"/>
          </a:xfrm>
          <a:prstGeom prst="rect">
            <a:avLst/>
          </a:prstGeom>
        </p:spPr>
        <p:txBody>
          <a:bodyPr lIns="0" tIns="0" rIns="0" bIns="0" anchor="ctr" anchorCtr="0">
            <a:normAutofit/>
          </a:bodyPr>
          <a:lstStyle>
            <a:lvl1pPr algn="ctr"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42" name="Shape 538"/>
          <p:cNvSpPr/>
          <p:nvPr userDrawn="1"/>
        </p:nvSpPr>
        <p:spPr>
          <a:xfrm>
            <a:off x="12236363" y="7543780"/>
            <a:ext cx="728246" cy="0"/>
          </a:xfrm>
          <a:prstGeom prst="line">
            <a:avLst/>
          </a:prstGeom>
          <a:ln w="38100">
            <a:solidFill>
              <a:schemeClr val="accent5"/>
            </a:solidFill>
            <a:miter/>
          </a:ln>
        </p:spPr>
        <p:txBody>
          <a:bodyPr tIns="68579" bIns="68579"/>
          <a:lstStyle/>
          <a:p>
            <a:endParaRPr sz="1351"/>
          </a:p>
        </p:txBody>
      </p:sp>
      <p:sp>
        <p:nvSpPr>
          <p:cNvPr id="43" name="Shape 538"/>
          <p:cNvSpPr/>
          <p:nvPr userDrawn="1"/>
        </p:nvSpPr>
        <p:spPr>
          <a:xfrm>
            <a:off x="8778211" y="7543780"/>
            <a:ext cx="728246" cy="0"/>
          </a:xfrm>
          <a:prstGeom prst="line">
            <a:avLst/>
          </a:prstGeom>
          <a:ln w="38100">
            <a:solidFill>
              <a:schemeClr val="accent5"/>
            </a:solidFill>
            <a:miter/>
          </a:ln>
        </p:spPr>
        <p:txBody>
          <a:bodyPr tIns="68579" bIns="68579"/>
          <a:lstStyle/>
          <a:p>
            <a:endParaRPr sz="1351"/>
          </a:p>
        </p:txBody>
      </p:sp>
      <p:sp>
        <p:nvSpPr>
          <p:cNvPr id="44" name="Shape 538"/>
          <p:cNvSpPr/>
          <p:nvPr userDrawn="1"/>
        </p:nvSpPr>
        <p:spPr>
          <a:xfrm>
            <a:off x="5349216" y="7543780"/>
            <a:ext cx="728246" cy="0"/>
          </a:xfrm>
          <a:prstGeom prst="line">
            <a:avLst/>
          </a:prstGeom>
          <a:ln w="38100">
            <a:solidFill>
              <a:schemeClr val="accent5"/>
            </a:solidFill>
            <a:miter/>
          </a:ln>
        </p:spPr>
        <p:txBody>
          <a:bodyPr tIns="68579" bIns="68579"/>
          <a:lstStyle/>
          <a:p>
            <a:endParaRPr sz="1351"/>
          </a:p>
        </p:txBody>
      </p:sp>
    </p:spTree>
    <p:extLst>
      <p:ext uri="{BB962C8B-B14F-4D97-AF65-F5344CB8AC3E}">
        <p14:creationId xmlns:p14="http://schemas.microsoft.com/office/powerpoint/2010/main" val="23954741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act_04">
    <p:spTree>
      <p:nvGrpSpPr>
        <p:cNvPr id="1" name=""/>
        <p:cNvGrpSpPr/>
        <p:nvPr/>
      </p:nvGrpSpPr>
      <p:grpSpPr>
        <a:xfrm>
          <a:off x="0" y="0"/>
          <a:ext cx="0" cy="0"/>
          <a:chOff x="0" y="0"/>
          <a:chExt cx="0" cy="0"/>
        </a:xfrm>
      </p:grpSpPr>
      <p:sp>
        <p:nvSpPr>
          <p:cNvPr id="26" name="Shape 1348"/>
          <p:cNvSpPr>
            <a:spLocks noGrp="1"/>
          </p:cNvSpPr>
          <p:nvPr>
            <p:ph type="pic" idx="13" hasCustomPrompt="1"/>
          </p:nvPr>
        </p:nvSpPr>
        <p:spPr>
          <a:xfrm>
            <a:off x="-3768" y="6575589"/>
            <a:ext cx="18295538" cy="3710156"/>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defRPr>
            </a:lvl1pPr>
          </a:lstStyle>
          <a:p>
            <a:r>
              <a:rPr lang="en-US" dirty="0"/>
              <a:t>Drag &amp; Drop your image here</a:t>
            </a:r>
          </a:p>
          <a:p>
            <a:endParaRPr lang="en-US" dirty="0"/>
          </a:p>
          <a:p>
            <a:endParaRPr lang="en-US" dirty="0"/>
          </a:p>
          <a:p>
            <a:endParaRPr lang="en-US" dirty="0"/>
          </a:p>
          <a:p>
            <a:endParaRPr dirty="0"/>
          </a:p>
        </p:txBody>
      </p:sp>
      <p:sp>
        <p:nvSpPr>
          <p:cNvPr id="23"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19"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20"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17" name="Текст 7"/>
          <p:cNvSpPr>
            <a:spLocks noGrp="1"/>
          </p:cNvSpPr>
          <p:nvPr>
            <p:ph type="body" sz="quarter" idx="148" hasCustomPrompt="1"/>
          </p:nvPr>
        </p:nvSpPr>
        <p:spPr>
          <a:xfrm>
            <a:off x="1080452" y="2386986"/>
            <a:ext cx="4166331" cy="678621"/>
          </a:xfrm>
        </p:spPr>
        <p:txBody>
          <a:bodyPr tIns="0" anchor="b">
            <a:noAutofit/>
          </a:bodyPr>
          <a:lstStyle>
            <a:lvl1pPr algn="ctr">
              <a:lnSpc>
                <a:spcPct val="100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22" name="Shape 41"/>
          <p:cNvSpPr>
            <a:spLocks noGrp="1"/>
          </p:cNvSpPr>
          <p:nvPr>
            <p:ph type="body" sz="quarter" idx="163" hasCustomPrompt="1"/>
          </p:nvPr>
        </p:nvSpPr>
        <p:spPr>
          <a:xfrm>
            <a:off x="1080452" y="3367851"/>
            <a:ext cx="4166331" cy="970460"/>
          </a:xfrm>
          <a:prstGeom prst="rect">
            <a:avLst/>
          </a:prstGeom>
        </p:spPr>
        <p:txBody>
          <a:bodyPr lIns="0" tIns="0" rIns="0" bIns="0" anchor="t" anchorCtr="0">
            <a:normAutofit/>
          </a:bodyPr>
          <a:lstStyle>
            <a:lvl1pPr algn="ctr"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24" name="Текст 7"/>
          <p:cNvSpPr>
            <a:spLocks noGrp="1"/>
          </p:cNvSpPr>
          <p:nvPr>
            <p:ph type="body" sz="quarter" idx="150" hasCustomPrompt="1"/>
          </p:nvPr>
        </p:nvSpPr>
        <p:spPr>
          <a:xfrm>
            <a:off x="1080454" y="4524446"/>
            <a:ext cx="4166330" cy="860694"/>
          </a:xfrm>
        </p:spPr>
        <p:txBody>
          <a:bodyPr tIns="0" anchor="t">
            <a:noAutofit/>
          </a:bodyPr>
          <a:lstStyle>
            <a:lvl1pPr algn="ctr">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25" name="Текст 7"/>
          <p:cNvSpPr>
            <a:spLocks noGrp="1"/>
          </p:cNvSpPr>
          <p:nvPr>
            <p:ph type="body" sz="quarter" idx="164" hasCustomPrompt="1"/>
          </p:nvPr>
        </p:nvSpPr>
        <p:spPr>
          <a:xfrm>
            <a:off x="13029066" y="2386986"/>
            <a:ext cx="4166331" cy="678621"/>
          </a:xfrm>
        </p:spPr>
        <p:txBody>
          <a:bodyPr tIns="0" anchor="b">
            <a:noAutofit/>
          </a:bodyPr>
          <a:lstStyle>
            <a:lvl1pPr algn="ctr">
              <a:lnSpc>
                <a:spcPct val="100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27" name="Shape 41"/>
          <p:cNvSpPr>
            <a:spLocks noGrp="1"/>
          </p:cNvSpPr>
          <p:nvPr>
            <p:ph type="body" sz="quarter" idx="165" hasCustomPrompt="1"/>
          </p:nvPr>
        </p:nvSpPr>
        <p:spPr>
          <a:xfrm>
            <a:off x="13029066" y="3367851"/>
            <a:ext cx="4166331" cy="970460"/>
          </a:xfrm>
          <a:prstGeom prst="rect">
            <a:avLst/>
          </a:prstGeom>
        </p:spPr>
        <p:txBody>
          <a:bodyPr lIns="0" tIns="0" rIns="0" bIns="0" anchor="t" anchorCtr="0">
            <a:normAutofit/>
          </a:bodyPr>
          <a:lstStyle>
            <a:lvl1pPr algn="ctr"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28" name="Текст 7"/>
          <p:cNvSpPr>
            <a:spLocks noGrp="1"/>
          </p:cNvSpPr>
          <p:nvPr>
            <p:ph type="body" sz="quarter" idx="166" hasCustomPrompt="1"/>
          </p:nvPr>
        </p:nvSpPr>
        <p:spPr>
          <a:xfrm>
            <a:off x="13029068" y="4524446"/>
            <a:ext cx="4166330" cy="860694"/>
          </a:xfrm>
        </p:spPr>
        <p:txBody>
          <a:bodyPr tIns="0" anchor="t">
            <a:noAutofit/>
          </a:bodyPr>
          <a:lstStyle>
            <a:lvl1pPr algn="ctr">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32" name="Текст 7"/>
          <p:cNvSpPr>
            <a:spLocks noGrp="1"/>
          </p:cNvSpPr>
          <p:nvPr>
            <p:ph type="body" sz="quarter" idx="167" hasCustomPrompt="1"/>
          </p:nvPr>
        </p:nvSpPr>
        <p:spPr>
          <a:xfrm>
            <a:off x="7045235" y="2386986"/>
            <a:ext cx="4166331" cy="678621"/>
          </a:xfrm>
        </p:spPr>
        <p:txBody>
          <a:bodyPr tIns="0" anchor="b">
            <a:noAutofit/>
          </a:bodyPr>
          <a:lstStyle>
            <a:lvl1pPr algn="ctr">
              <a:lnSpc>
                <a:spcPct val="100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33" name="Shape 41"/>
          <p:cNvSpPr>
            <a:spLocks noGrp="1"/>
          </p:cNvSpPr>
          <p:nvPr>
            <p:ph type="body" sz="quarter" idx="168" hasCustomPrompt="1"/>
          </p:nvPr>
        </p:nvSpPr>
        <p:spPr>
          <a:xfrm>
            <a:off x="7045235" y="3367851"/>
            <a:ext cx="4166331" cy="970460"/>
          </a:xfrm>
          <a:prstGeom prst="rect">
            <a:avLst/>
          </a:prstGeom>
        </p:spPr>
        <p:txBody>
          <a:bodyPr lIns="0" tIns="0" rIns="0" bIns="0" anchor="t" anchorCtr="0">
            <a:normAutofit/>
          </a:bodyPr>
          <a:lstStyle>
            <a:lvl1pPr algn="ctr"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34" name="Текст 7"/>
          <p:cNvSpPr>
            <a:spLocks noGrp="1"/>
          </p:cNvSpPr>
          <p:nvPr>
            <p:ph type="body" sz="quarter" idx="169" hasCustomPrompt="1"/>
          </p:nvPr>
        </p:nvSpPr>
        <p:spPr>
          <a:xfrm>
            <a:off x="7045234" y="4524446"/>
            <a:ext cx="4166330" cy="860694"/>
          </a:xfrm>
        </p:spPr>
        <p:txBody>
          <a:bodyPr tIns="0" anchor="t">
            <a:noAutofit/>
          </a:bodyPr>
          <a:lstStyle>
            <a:lvl1pPr algn="ctr">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35" name="Shape 406"/>
          <p:cNvSpPr>
            <a:spLocks noGrp="1"/>
          </p:cNvSpPr>
          <p:nvPr>
            <p:ph type="body" sz="quarter" idx="15" hasCustomPrompt="1"/>
          </p:nvPr>
        </p:nvSpPr>
        <p:spPr>
          <a:xfrm>
            <a:off x="7519591" y="8157786"/>
            <a:ext cx="3248823" cy="740385"/>
          </a:xfrm>
          <a:prstGeom prst="roundRect">
            <a:avLst>
              <a:gd name="adj" fmla="val 50000"/>
            </a:avLst>
          </a:prstGeom>
          <a:ln>
            <a:solidFill>
              <a:schemeClr val="tx1"/>
            </a:solidFill>
            <a:miter lim="800000"/>
          </a:ln>
        </p:spPr>
        <p:txBody>
          <a:bodyPr lIns="0" tIns="0" rIns="0" bIns="0" anchor="ctr">
            <a:noAutofit/>
          </a:bodyPr>
          <a:lstStyle>
            <a:lvl1pPr algn="ctr" defTabSz="1371523">
              <a:lnSpc>
                <a:spcPct val="150000"/>
              </a:lnSpc>
              <a:spcBef>
                <a:spcPts val="0"/>
              </a:spcBef>
              <a:defRPr sz="2000" spc="0">
                <a:solidFill>
                  <a:schemeClr val="tx1">
                    <a:alpha val="80000"/>
                  </a:schemeClr>
                </a:solidFill>
                <a:latin typeface="+mn-lt"/>
                <a:ea typeface="Work Sans Medium"/>
                <a:cs typeface="Work Sans Medium"/>
                <a:sym typeface="Work Sans Medium"/>
              </a:defRPr>
            </a:lvl1pPr>
          </a:lstStyle>
          <a:p>
            <a:r>
              <a:rPr lang="en-US" dirty="0"/>
              <a:t>Button</a:t>
            </a:r>
            <a:endParaRPr dirty="0"/>
          </a:p>
        </p:txBody>
      </p:sp>
      <p:sp>
        <p:nvSpPr>
          <p:cNvPr id="36" name="Shape 538"/>
          <p:cNvSpPr/>
          <p:nvPr userDrawn="1"/>
        </p:nvSpPr>
        <p:spPr>
          <a:xfrm>
            <a:off x="2084114" y="3219806"/>
            <a:ext cx="2159010" cy="0"/>
          </a:xfrm>
          <a:prstGeom prst="line">
            <a:avLst/>
          </a:prstGeom>
          <a:ln w="38100">
            <a:solidFill>
              <a:schemeClr val="accent5"/>
            </a:solidFill>
            <a:miter/>
          </a:ln>
        </p:spPr>
        <p:txBody>
          <a:bodyPr tIns="68579" bIns="68579"/>
          <a:lstStyle/>
          <a:p>
            <a:endParaRPr sz="1351"/>
          </a:p>
        </p:txBody>
      </p:sp>
      <p:sp>
        <p:nvSpPr>
          <p:cNvPr id="37" name="Shape 538"/>
          <p:cNvSpPr/>
          <p:nvPr userDrawn="1"/>
        </p:nvSpPr>
        <p:spPr>
          <a:xfrm>
            <a:off x="8048894" y="3219806"/>
            <a:ext cx="2159010" cy="0"/>
          </a:xfrm>
          <a:prstGeom prst="line">
            <a:avLst/>
          </a:prstGeom>
          <a:ln w="38100">
            <a:solidFill>
              <a:schemeClr val="accent5"/>
            </a:solidFill>
            <a:miter/>
          </a:ln>
        </p:spPr>
        <p:txBody>
          <a:bodyPr tIns="68579" bIns="68579"/>
          <a:lstStyle/>
          <a:p>
            <a:endParaRPr sz="1351"/>
          </a:p>
        </p:txBody>
      </p:sp>
      <p:sp>
        <p:nvSpPr>
          <p:cNvPr id="38" name="Shape 538"/>
          <p:cNvSpPr/>
          <p:nvPr userDrawn="1"/>
        </p:nvSpPr>
        <p:spPr>
          <a:xfrm>
            <a:off x="14032728" y="3219806"/>
            <a:ext cx="2159010" cy="0"/>
          </a:xfrm>
          <a:prstGeom prst="line">
            <a:avLst/>
          </a:prstGeom>
          <a:ln w="38100">
            <a:solidFill>
              <a:schemeClr val="accent5"/>
            </a:solidFill>
            <a:miter/>
          </a:ln>
        </p:spPr>
        <p:txBody>
          <a:bodyPr tIns="68579" bIns="68579"/>
          <a:lstStyle/>
          <a:p>
            <a:endParaRPr sz="1351"/>
          </a:p>
        </p:txBody>
      </p:sp>
      <p:sp>
        <p:nvSpPr>
          <p:cNvPr id="29" name="Shape 2378"/>
          <p:cNvSpPr/>
          <p:nvPr userDrawn="1"/>
        </p:nvSpPr>
        <p:spPr>
          <a:xfrm flipH="1">
            <a:off x="6181738" y="-12411"/>
            <a:ext cx="1" cy="6588000"/>
          </a:xfrm>
          <a:prstGeom prst="line">
            <a:avLst/>
          </a:prstGeom>
          <a:ln w="6350">
            <a:solidFill>
              <a:schemeClr val="tx1">
                <a:alpha val="15000"/>
              </a:schemeClr>
            </a:solidFill>
            <a:miter/>
          </a:ln>
        </p:spPr>
        <p:txBody>
          <a:bodyPr tIns="68579" bIns="68579"/>
          <a:lstStyle/>
          <a:p>
            <a:endParaRPr sz="1351"/>
          </a:p>
        </p:txBody>
      </p:sp>
      <p:sp>
        <p:nvSpPr>
          <p:cNvPr id="30" name="Shape 2378"/>
          <p:cNvSpPr/>
          <p:nvPr userDrawn="1"/>
        </p:nvSpPr>
        <p:spPr>
          <a:xfrm flipH="1">
            <a:off x="12124448" y="-12411"/>
            <a:ext cx="1" cy="6588000"/>
          </a:xfrm>
          <a:prstGeom prst="line">
            <a:avLst/>
          </a:prstGeom>
          <a:ln w="6350">
            <a:solidFill>
              <a:schemeClr val="tx1">
                <a:alpha val="15000"/>
              </a:schemeClr>
            </a:solidFill>
            <a:miter/>
          </a:ln>
        </p:spPr>
        <p:txBody>
          <a:bodyPr tIns="68579" bIns="68579"/>
          <a:lstStyle/>
          <a:p>
            <a:endParaRPr sz="1351"/>
          </a:p>
        </p:txBody>
      </p:sp>
    </p:spTree>
    <p:extLst>
      <p:ext uri="{BB962C8B-B14F-4D97-AF65-F5344CB8AC3E}">
        <p14:creationId xmlns:p14="http://schemas.microsoft.com/office/powerpoint/2010/main" val="24827931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4"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Tree>
    <p:extLst>
      <p:ext uri="{BB962C8B-B14F-4D97-AF65-F5344CB8AC3E}">
        <p14:creationId xmlns:p14="http://schemas.microsoft.com/office/powerpoint/2010/main" val="205492832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5909"/>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4038598" y="2807131"/>
            <a:ext cx="10223504" cy="2273650"/>
          </a:xfrm>
        </p:spPr>
        <p:txBody>
          <a:bodyPr anchor="b">
            <a:noAutofit/>
          </a:bodyPr>
          <a:lstStyle>
            <a:lvl1pPr algn="ctr">
              <a:defRPr sz="8100">
                <a:effectLst/>
              </a:defRPr>
            </a:lvl1pPr>
          </a:lstStyle>
          <a:p>
            <a:r>
              <a:rPr lang="en-GB"/>
              <a:t>Click to edit Master title style</a:t>
            </a:r>
            <a:endParaRPr lang="en-US" dirty="0"/>
          </a:p>
        </p:txBody>
      </p:sp>
      <p:sp>
        <p:nvSpPr>
          <p:cNvPr id="3" name="Subtitle 2"/>
          <p:cNvSpPr>
            <a:spLocks noGrp="1"/>
          </p:cNvSpPr>
          <p:nvPr>
            <p:ph type="subTitle" idx="1"/>
          </p:nvPr>
        </p:nvSpPr>
        <p:spPr>
          <a:xfrm>
            <a:off x="4038598" y="5487242"/>
            <a:ext cx="10223504" cy="1981509"/>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11974849" y="7557661"/>
            <a:ext cx="1346201" cy="419165"/>
          </a:xfrm>
        </p:spPr>
        <p:txBody>
          <a:bodyPr/>
          <a:lstStyle/>
          <a:p>
            <a:fld id="{48A87A34-81AB-432B-8DAE-1953F412C126}" type="datetimeFigureOut">
              <a:rPr lang="en-US" smtClean="0"/>
              <a:t>2/3/22</a:t>
            </a:fld>
            <a:endParaRPr lang="en-US" dirty="0"/>
          </a:p>
        </p:txBody>
      </p:sp>
      <p:sp>
        <p:nvSpPr>
          <p:cNvPr id="5" name="Footer Placeholder 4"/>
          <p:cNvSpPr>
            <a:spLocks noGrp="1"/>
          </p:cNvSpPr>
          <p:nvPr>
            <p:ph type="ftr" sz="quarter" idx="11"/>
          </p:nvPr>
        </p:nvSpPr>
        <p:spPr>
          <a:xfrm>
            <a:off x="4038596" y="7557661"/>
            <a:ext cx="7821953" cy="419165"/>
          </a:xfrm>
        </p:spPr>
        <p:txBody>
          <a:bodyPr/>
          <a:lstStyle/>
          <a:p>
            <a:endParaRPr lang="en-US" dirty="0"/>
          </a:p>
        </p:txBody>
      </p:sp>
      <p:sp>
        <p:nvSpPr>
          <p:cNvPr id="6" name="Slide Number Placeholder 5"/>
          <p:cNvSpPr>
            <a:spLocks noGrp="1"/>
          </p:cNvSpPr>
          <p:nvPr>
            <p:ph type="sldNum" sz="quarter" idx="12"/>
          </p:nvPr>
        </p:nvSpPr>
        <p:spPr>
          <a:xfrm>
            <a:off x="13435351" y="7557661"/>
            <a:ext cx="826751" cy="419165"/>
          </a:xfrm>
        </p:spPr>
        <p:txBody>
          <a:bodyPr/>
          <a:lstStyle/>
          <a:p>
            <a:fld id="{6D22F896-40B5-4ADD-8801-0D06FADFA095}" type="slidenum">
              <a:rPr lang="en-US" smtClean="0"/>
              <a:t>‹#›</a:t>
            </a:fld>
            <a:endParaRPr lang="en-US" dirty="0"/>
          </a:p>
        </p:txBody>
      </p:sp>
      <p:cxnSp>
        <p:nvCxnSpPr>
          <p:cNvPr id="15" name="Straight Connector 14"/>
          <p:cNvCxnSpPr/>
          <p:nvPr/>
        </p:nvCxnSpPr>
        <p:spPr>
          <a:xfrm>
            <a:off x="4038599" y="5284012"/>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131316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76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7339539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9315"/>
            <a:ext cx="12238032" cy="2734193"/>
          </a:xfrm>
        </p:spPr>
        <p:txBody>
          <a:bodyPr anchor="b">
            <a:normAutofit/>
          </a:bodyPr>
          <a:lstStyle>
            <a:lvl1pPr algn="ctr">
              <a:defRPr sz="6600" b="0" cap="none"/>
            </a:lvl1pPr>
          </a:lstStyle>
          <a:p>
            <a:r>
              <a:rPr lang="en-GB"/>
              <a:t>Click to edit Master title style</a:t>
            </a:r>
            <a:endParaRPr lang="en-US" dirty="0"/>
          </a:p>
        </p:txBody>
      </p:sp>
      <p:sp>
        <p:nvSpPr>
          <p:cNvPr id="3" name="Text Placeholder 2"/>
          <p:cNvSpPr>
            <a:spLocks noGrp="1"/>
          </p:cNvSpPr>
          <p:nvPr>
            <p:ph type="body" idx="1"/>
          </p:nvPr>
        </p:nvSpPr>
        <p:spPr>
          <a:xfrm>
            <a:off x="3022601" y="5769968"/>
            <a:ext cx="12238035" cy="1432042"/>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3019085" y="5566737"/>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131600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76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947672" y="3841073"/>
            <a:ext cx="7077456" cy="496595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72016" y="3841073"/>
            <a:ext cx="7077456" cy="496595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76184896"/>
      </p:ext>
    </p:extLst>
  </p:cSld>
  <p:clrMapOvr>
    <a:masterClrMapping/>
  </p:clrMapOvr>
  <p:hf hdr="0" ft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943100" y="3988415"/>
            <a:ext cx="7077456" cy="864526"/>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943100" y="4865645"/>
            <a:ext cx="7077456" cy="3949517"/>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71005" y="3988415"/>
            <a:ext cx="7077456" cy="864526"/>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71005" y="4865645"/>
            <a:ext cx="7077456" cy="3949517"/>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8" name="Straight Connector 17"/>
          <p:cNvCxnSpPr/>
          <p:nvPr/>
        </p:nvCxnSpPr>
        <p:spPr>
          <a:xfrm>
            <a:off x="2094254" y="363276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5550184"/>
      </p:ext>
    </p:extLst>
  </p:cSld>
  <p:clrMapOvr>
    <a:masterClrMapping/>
  </p:clrMapOvr>
  <p:hf hdr="0" ft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2094254" y="363276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143478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_02">
    <p:spTree>
      <p:nvGrpSpPr>
        <p:cNvPr id="1" name=""/>
        <p:cNvGrpSpPr/>
        <p:nvPr/>
      </p:nvGrpSpPr>
      <p:grpSpPr>
        <a:xfrm>
          <a:off x="0" y="0"/>
          <a:ext cx="0" cy="0"/>
          <a:chOff x="0" y="0"/>
          <a:chExt cx="0" cy="0"/>
        </a:xfrm>
      </p:grpSpPr>
      <p:sp>
        <p:nvSpPr>
          <p:cNvPr id="11" name="Shape 634"/>
          <p:cNvSpPr/>
          <p:nvPr userDrawn="1"/>
        </p:nvSpPr>
        <p:spPr>
          <a:xfrm>
            <a:off x="6859265" y="-18013"/>
            <a:ext cx="1065537" cy="10324610"/>
          </a:xfrm>
          <a:prstGeom prst="rect">
            <a:avLst/>
          </a:prstGeom>
          <a:gradFill>
            <a:gsLst>
              <a:gs pos="0">
                <a:schemeClr val="accent5"/>
              </a:gs>
              <a:gs pos="100000">
                <a:schemeClr val="accent3"/>
              </a:gs>
            </a:gsLst>
            <a:lin ang="2400000" scaled="0"/>
          </a:gradFill>
          <a:ln w="12700">
            <a:miter lim="400000"/>
          </a:ln>
        </p:spPr>
        <p:txBody>
          <a:bodyPr tIns="68579" bIns="68579" anchor="ctr"/>
          <a:lstStyle/>
          <a:p>
            <a:pPr algn="ctr">
              <a:defRPr>
                <a:solidFill>
                  <a:srgbClr val="FFFFFF"/>
                </a:solidFill>
              </a:defRPr>
            </a:pPr>
            <a:endParaRPr sz="1351"/>
          </a:p>
        </p:txBody>
      </p:sp>
      <p:sp>
        <p:nvSpPr>
          <p:cNvPr id="22" name="Shape 563"/>
          <p:cNvSpPr>
            <a:spLocks noGrp="1"/>
          </p:cNvSpPr>
          <p:nvPr>
            <p:ph type="pic" sz="half" idx="13" hasCustomPrompt="1"/>
          </p:nvPr>
        </p:nvSpPr>
        <p:spPr>
          <a:xfrm>
            <a:off x="3" y="-2"/>
            <a:ext cx="6859263" cy="10288589"/>
          </a:xfrm>
          <a:prstGeom prst="rect">
            <a:avLst/>
          </a:prstGeom>
          <a:solidFill>
            <a:schemeClr val="tx1">
              <a:alpha val="10000"/>
            </a:schemeClr>
          </a:solidFill>
        </p:spPr>
        <p:txBody>
          <a:bodyPr lIns="91439" tIns="45719" rIns="91439" bIns="45719" anchor="ctr">
            <a:noAutofit/>
          </a:bodyPr>
          <a:lstStyle>
            <a:lvl1pPr algn="ctr">
              <a:defRPr sz="1800" spc="0">
                <a:solidFill>
                  <a:schemeClr val="tx1">
                    <a:alpha val="50000"/>
                  </a:schemeClr>
                </a:solidFill>
              </a:defRPr>
            </a:lvl1pPr>
          </a:lstStyle>
          <a:p>
            <a:r>
              <a:rPr lang="en-US" dirty="0"/>
              <a:t>Drag &amp; Drop your image here</a:t>
            </a:r>
            <a:endParaRPr dirty="0"/>
          </a:p>
        </p:txBody>
      </p:sp>
      <p:sp>
        <p:nvSpPr>
          <p:cNvPr id="13"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19" name="Shape 17"/>
          <p:cNvSpPr>
            <a:spLocks noGrp="1"/>
          </p:cNvSpPr>
          <p:nvPr>
            <p:ph type="body" sz="quarter" idx="53" hasCustomPrompt="1"/>
          </p:nvPr>
        </p:nvSpPr>
        <p:spPr>
          <a:xfrm>
            <a:off x="9441060" y="2966990"/>
            <a:ext cx="7795380" cy="4736141"/>
          </a:xfrm>
          <a:prstGeom prst="rect">
            <a:avLst/>
          </a:prstGeom>
        </p:spPr>
        <p:txBody>
          <a:bodyPr wrap="square" lIns="0" tIns="0" rIns="0" bIns="0" anchor="ctr" anchorCtr="0">
            <a:normAutofit/>
          </a:bodyPr>
          <a:lstStyle>
            <a:lvl1pPr algn="l" defTabSz="1371523">
              <a:lnSpc>
                <a:spcPct val="100000"/>
              </a:lnSpc>
              <a:spcBef>
                <a:spcPts val="0"/>
              </a:spcBef>
              <a:defRPr sz="7201" spc="-300" baseline="0">
                <a:solidFill>
                  <a:schemeClr val="tx1"/>
                </a:solidFill>
                <a:latin typeface="+mj-lt"/>
                <a:ea typeface="Work Sans"/>
                <a:cs typeface="Work Sans"/>
                <a:sym typeface="Work Sans"/>
              </a:defRPr>
            </a:lvl1pPr>
          </a:lstStyle>
          <a:p>
            <a:r>
              <a:rPr lang="nl-NL" dirty="0"/>
              <a:t>H2 Title here</a:t>
            </a:r>
          </a:p>
        </p:txBody>
      </p:sp>
      <p:sp>
        <p:nvSpPr>
          <p:cNvPr id="14"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15"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16" name="Shape 17"/>
          <p:cNvSpPr>
            <a:spLocks noGrp="1"/>
          </p:cNvSpPr>
          <p:nvPr>
            <p:ph type="body" sz="quarter" idx="56" hasCustomPrompt="1"/>
          </p:nvPr>
        </p:nvSpPr>
        <p:spPr>
          <a:xfrm>
            <a:off x="1114424" y="3806465"/>
            <a:ext cx="5715866" cy="2766618"/>
          </a:xfrm>
          <a:prstGeom prst="rect">
            <a:avLst/>
          </a:prstGeom>
        </p:spPr>
        <p:txBody>
          <a:bodyPr wrap="square" lIns="0" tIns="0" rIns="0" bIns="0" anchor="ctr" anchorCtr="0">
            <a:normAutofit/>
          </a:bodyPr>
          <a:lstStyle>
            <a:lvl1pPr algn="ctr" defTabSz="1371523">
              <a:lnSpc>
                <a:spcPct val="100000"/>
              </a:lnSpc>
              <a:spcBef>
                <a:spcPts val="0"/>
              </a:spcBef>
              <a:defRPr sz="4800" spc="-151" baseline="0">
                <a:solidFill>
                  <a:schemeClr val="tx1"/>
                </a:solidFill>
                <a:latin typeface="+mj-lt"/>
                <a:ea typeface="Work Sans"/>
                <a:cs typeface="Work Sans"/>
                <a:sym typeface="Work Sans"/>
              </a:defRPr>
            </a:lvl1pPr>
          </a:lstStyle>
          <a:p>
            <a:r>
              <a:rPr lang="nl-NL" dirty="0"/>
              <a:t>2018</a:t>
            </a:r>
          </a:p>
        </p:txBody>
      </p:sp>
      <p:sp>
        <p:nvSpPr>
          <p:cNvPr id="20" name="Shape 538"/>
          <p:cNvSpPr/>
          <p:nvPr userDrawn="1"/>
        </p:nvSpPr>
        <p:spPr>
          <a:xfrm>
            <a:off x="9406615" y="2966986"/>
            <a:ext cx="1525017" cy="0"/>
          </a:xfrm>
          <a:prstGeom prst="line">
            <a:avLst/>
          </a:prstGeom>
          <a:ln w="6350">
            <a:solidFill>
              <a:schemeClr val="tx1">
                <a:alpha val="40000"/>
              </a:schemeClr>
            </a:solidFill>
            <a:miter/>
          </a:ln>
        </p:spPr>
        <p:txBody>
          <a:bodyPr tIns="68579" bIns="68579"/>
          <a:lstStyle/>
          <a:p>
            <a:endParaRPr sz="1351"/>
          </a:p>
        </p:txBody>
      </p:sp>
      <p:sp>
        <p:nvSpPr>
          <p:cNvPr id="21" name="Текст 7"/>
          <p:cNvSpPr>
            <a:spLocks noGrp="1"/>
          </p:cNvSpPr>
          <p:nvPr>
            <p:ph type="body" sz="quarter" idx="139" hasCustomPrompt="1"/>
          </p:nvPr>
        </p:nvSpPr>
        <p:spPr>
          <a:xfrm>
            <a:off x="9434290" y="2079859"/>
            <a:ext cx="7802150" cy="771763"/>
          </a:xfrm>
        </p:spPr>
        <p:txBody>
          <a:bodyPr tIns="0" anchor="b">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Tree>
    <p:extLst>
      <p:ext uri="{BB962C8B-B14F-4D97-AF65-F5344CB8AC3E}">
        <p14:creationId xmlns:p14="http://schemas.microsoft.com/office/powerpoint/2010/main" val="2469968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710755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3122"/>
            <a:ext cx="5577683" cy="2057718"/>
          </a:xfrm>
        </p:spPr>
        <p:txBody>
          <a:bodyPr anchor="b">
            <a:normAutofit/>
          </a:bodyPr>
          <a:lstStyle>
            <a:lvl1pPr algn="ctr">
              <a:defRPr sz="3600" b="0"/>
            </a:lvl1pPr>
          </a:lstStyle>
          <a:p>
            <a:r>
              <a:rPr lang="en-GB"/>
              <a:t>Click to edit Master title style</a:t>
            </a:r>
            <a:endParaRPr lang="en-US" dirty="0"/>
          </a:p>
        </p:txBody>
      </p:sp>
      <p:sp>
        <p:nvSpPr>
          <p:cNvPr id="3" name="Content Placeholder 2"/>
          <p:cNvSpPr>
            <a:spLocks noGrp="1"/>
          </p:cNvSpPr>
          <p:nvPr>
            <p:ph idx="1"/>
          </p:nvPr>
        </p:nvSpPr>
        <p:spPr>
          <a:xfrm>
            <a:off x="8128002" y="1473424"/>
            <a:ext cx="8204199" cy="7341736"/>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40717" y="4547299"/>
            <a:ext cx="5577683" cy="3658171"/>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a:off x="2094254" y="4369474"/>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190852"/>
      </p:ext>
    </p:extLst>
  </p:cSld>
  <p:clrMapOvr>
    <a:masterClrMapping/>
  </p:clrMapOvr>
  <p:hf hdr="0" ftr="0" dt="0"/>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6184"/>
            <a:ext cx="9362724" cy="2057718"/>
          </a:xfrm>
        </p:spPr>
        <p:txBody>
          <a:bodyPr anchor="b">
            <a:normAutofit/>
          </a:bodyPr>
          <a:lstStyle>
            <a:lvl1pPr algn="ctr">
              <a:defRPr sz="4200" b="0"/>
            </a:lvl1pPr>
          </a:lstStyle>
          <a:p>
            <a:r>
              <a:rPr lang="en-GB"/>
              <a:t>Click to edit Master title style</a:t>
            </a:r>
            <a:endParaRPr lang="en-US" dirty="0"/>
          </a:p>
        </p:txBody>
      </p:sp>
      <p:sp>
        <p:nvSpPr>
          <p:cNvPr id="17" name="Picture Placeholder 2"/>
          <p:cNvSpPr>
            <a:spLocks noGrp="1" noChangeAspect="1"/>
          </p:cNvSpPr>
          <p:nvPr>
            <p:ph type="pic" idx="1"/>
          </p:nvPr>
        </p:nvSpPr>
        <p:spPr>
          <a:xfrm>
            <a:off x="12142247" y="1562341"/>
            <a:ext cx="4595021" cy="7163906"/>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943099" y="4883902"/>
            <a:ext cx="9362724" cy="2743623"/>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7028863"/>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4238"/>
            <a:ext cx="14414499" cy="850238"/>
          </a:xfrm>
        </p:spPr>
        <p:txBody>
          <a:bodyPr anchor="b">
            <a:normAutofit/>
          </a:bodyPr>
          <a:lstStyle>
            <a:lvl1pPr algn="ctr">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562141" y="1562340"/>
            <a:ext cx="15158958" cy="5004576"/>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943102" y="8074476"/>
            <a:ext cx="14414499" cy="740682"/>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954396798"/>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426"/>
            <a:ext cx="14389098" cy="4432986"/>
          </a:xfrm>
        </p:spPr>
        <p:txBody>
          <a:bodyPr anchor="ctr">
            <a:normAutofit/>
          </a:bodyPr>
          <a:lstStyle>
            <a:lvl1pPr algn="ctr">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1955802" y="6516105"/>
            <a:ext cx="14389098" cy="2299055"/>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cxnSp>
        <p:nvCxnSpPr>
          <p:cNvPr id="15" name="Straight Connector 14"/>
          <p:cNvCxnSpPr/>
          <p:nvPr/>
        </p:nvCxnSpPr>
        <p:spPr>
          <a:xfrm>
            <a:off x="2094254" y="6211257"/>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1303820"/>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425"/>
            <a:ext cx="13944597" cy="3556551"/>
          </a:xfrm>
        </p:spPr>
        <p:txBody>
          <a:bodyPr anchor="ctr">
            <a:normAutofit/>
          </a:bodyPr>
          <a:lstStyle>
            <a:lvl1pPr algn="ctr">
              <a:defRPr sz="48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2512218" y="5029976"/>
            <a:ext cx="13258803" cy="876435"/>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Click to edit Master text styles</a:t>
            </a:r>
          </a:p>
        </p:txBody>
      </p:sp>
      <p:sp>
        <p:nvSpPr>
          <p:cNvPr id="3" name="Text Placeholder 2"/>
          <p:cNvSpPr>
            <a:spLocks noGrp="1"/>
          </p:cNvSpPr>
          <p:nvPr>
            <p:ph type="body" idx="1"/>
          </p:nvPr>
        </p:nvSpPr>
        <p:spPr>
          <a:xfrm>
            <a:off x="1943102" y="6516105"/>
            <a:ext cx="14414499" cy="2299055"/>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14" name="TextBox 13"/>
          <p:cNvSpPr txBox="1"/>
          <p:nvPr/>
        </p:nvSpPr>
        <p:spPr>
          <a:xfrm>
            <a:off x="1293020" y="1320145"/>
            <a:ext cx="914400" cy="877299"/>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2460"/>
            <a:ext cx="914400" cy="877299"/>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1257"/>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375085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3638"/>
            <a:ext cx="14414502" cy="2203540"/>
          </a:xfrm>
        </p:spPr>
        <p:txBody>
          <a:bodyPr anchor="b">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1943102" y="7167178"/>
            <a:ext cx="14414502" cy="1290799"/>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318731304"/>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425"/>
            <a:ext cx="13944597" cy="3366022"/>
          </a:xfrm>
        </p:spPr>
        <p:txBody>
          <a:bodyPr anchor="ctr">
            <a:normAutofit/>
          </a:bodyPr>
          <a:lstStyle>
            <a:lvl1pPr algn="ctr">
              <a:defRPr sz="4800" b="0" cap="none">
                <a:solidFill>
                  <a:schemeClr val="tx1"/>
                </a:solidFill>
              </a:defRPr>
            </a:lvl1pPr>
          </a:lstStyle>
          <a:p>
            <a:r>
              <a:rPr lang="en-GB"/>
              <a:t>Click to edit Master title style</a:t>
            </a:r>
            <a:endParaRPr lang="en-US" dirty="0"/>
          </a:p>
        </p:txBody>
      </p:sp>
      <p:sp>
        <p:nvSpPr>
          <p:cNvPr id="23" name="Text Placeholder 2"/>
          <p:cNvSpPr>
            <a:spLocks noGrp="1"/>
          </p:cNvSpPr>
          <p:nvPr>
            <p:ph type="body" idx="13"/>
          </p:nvPr>
        </p:nvSpPr>
        <p:spPr>
          <a:xfrm>
            <a:off x="1943102" y="5459811"/>
            <a:ext cx="14414502" cy="1330657"/>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943102" y="6795549"/>
            <a:ext cx="14414502" cy="2019612"/>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12" name="TextBox 11"/>
          <p:cNvSpPr txBox="1"/>
          <p:nvPr/>
        </p:nvSpPr>
        <p:spPr>
          <a:xfrm>
            <a:off x="1293020" y="1320145"/>
            <a:ext cx="914400" cy="877299"/>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9494"/>
            <a:ext cx="914400" cy="877299"/>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4294"/>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601380"/>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425"/>
            <a:ext cx="14414499" cy="3366022"/>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20" name="Text Placeholder 2"/>
          <p:cNvSpPr>
            <a:spLocks noGrp="1"/>
          </p:cNvSpPr>
          <p:nvPr>
            <p:ph type="body" idx="13"/>
          </p:nvPr>
        </p:nvSpPr>
        <p:spPr>
          <a:xfrm>
            <a:off x="1943102" y="5446092"/>
            <a:ext cx="14414502" cy="1262067"/>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943100" y="6706634"/>
            <a:ext cx="14414505" cy="2108526"/>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cxnSp>
        <p:nvCxnSpPr>
          <p:cNvPr id="15" name="Straight Connector 14"/>
          <p:cNvCxnSpPr/>
          <p:nvPr/>
        </p:nvCxnSpPr>
        <p:spPr>
          <a:xfrm>
            <a:off x="2094254" y="5144294"/>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8911863"/>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2094254" y="363276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36285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bout_05">
    <p:spTree>
      <p:nvGrpSpPr>
        <p:cNvPr id="1" name=""/>
        <p:cNvGrpSpPr/>
        <p:nvPr/>
      </p:nvGrpSpPr>
      <p:grpSpPr>
        <a:xfrm>
          <a:off x="0" y="0"/>
          <a:ext cx="0" cy="0"/>
          <a:chOff x="0" y="0"/>
          <a:chExt cx="0" cy="0"/>
        </a:xfrm>
      </p:grpSpPr>
      <p:sp>
        <p:nvSpPr>
          <p:cNvPr id="704" name="Shape 704"/>
          <p:cNvSpPr>
            <a:spLocks noGrp="1"/>
          </p:cNvSpPr>
          <p:nvPr>
            <p:ph type="pic" sz="half" idx="13" hasCustomPrompt="1"/>
          </p:nvPr>
        </p:nvSpPr>
        <p:spPr>
          <a:xfrm>
            <a:off x="2282" y="-18323"/>
            <a:ext cx="3812631" cy="10325235"/>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defRPr>
            </a:lvl1pPr>
          </a:lstStyle>
          <a:p>
            <a:r>
              <a:rPr lang="en-US" dirty="0"/>
              <a:t>Drag &amp; Drop your </a:t>
            </a:r>
          </a:p>
          <a:p>
            <a:r>
              <a:rPr lang="en-US" dirty="0"/>
              <a:t>image here</a:t>
            </a:r>
          </a:p>
          <a:p>
            <a:endParaRPr dirty="0"/>
          </a:p>
        </p:txBody>
      </p:sp>
      <p:sp>
        <p:nvSpPr>
          <p:cNvPr id="21" name="Shape 76"/>
          <p:cNvSpPr/>
          <p:nvPr userDrawn="1"/>
        </p:nvSpPr>
        <p:spPr>
          <a:xfrm>
            <a:off x="9142339" y="-12489"/>
            <a:ext cx="9141770" cy="10313565"/>
          </a:xfrm>
          <a:prstGeom prst="rect">
            <a:avLst/>
          </a:prstGeom>
          <a:solidFill>
            <a:schemeClr val="tx1">
              <a:alpha val="5000"/>
            </a:schemeClr>
          </a:solidFill>
          <a:ln w="12700">
            <a:miter lim="400000"/>
          </a:ln>
        </p:spPr>
        <p:txBody>
          <a:bodyPr tIns="68579" bIns="68579" anchor="ctr"/>
          <a:lstStyle/>
          <a:p>
            <a:pPr algn="ctr">
              <a:defRPr>
                <a:solidFill>
                  <a:srgbClr val="FFFFFF"/>
                </a:solidFill>
              </a:defRPr>
            </a:pPr>
            <a:endParaRPr sz="1351"/>
          </a:p>
        </p:txBody>
      </p:sp>
      <p:sp>
        <p:nvSpPr>
          <p:cNvPr id="703" name="Shape 703"/>
          <p:cNvSpPr/>
          <p:nvPr/>
        </p:nvSpPr>
        <p:spPr>
          <a:xfrm>
            <a:off x="16825534" y="-18323"/>
            <a:ext cx="354112" cy="10315224"/>
          </a:xfrm>
          <a:prstGeom prst="rect">
            <a:avLst/>
          </a:prstGeom>
          <a:gradFill>
            <a:gsLst>
              <a:gs pos="0">
                <a:schemeClr val="accent5"/>
              </a:gs>
              <a:gs pos="100000">
                <a:schemeClr val="accent3"/>
              </a:gs>
            </a:gsLst>
            <a:lin ang="2400000" scaled="0"/>
          </a:gradFill>
          <a:ln w="12700">
            <a:miter lim="400000"/>
          </a:ln>
        </p:spPr>
        <p:txBody>
          <a:bodyPr tIns="68579" bIns="68579" anchor="ctr"/>
          <a:lstStyle/>
          <a:p>
            <a:pPr algn="ctr">
              <a:defRPr>
                <a:solidFill>
                  <a:srgbClr val="FFFFFF"/>
                </a:solidFill>
              </a:defRPr>
            </a:pPr>
            <a:endParaRPr sz="1351"/>
          </a:p>
        </p:txBody>
      </p:sp>
      <p:sp>
        <p:nvSpPr>
          <p:cNvPr id="22"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14"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15"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13" name="Текст 7"/>
          <p:cNvSpPr>
            <a:spLocks noGrp="1"/>
          </p:cNvSpPr>
          <p:nvPr>
            <p:ph type="body" sz="quarter" idx="140" hasCustomPrompt="1"/>
          </p:nvPr>
        </p:nvSpPr>
        <p:spPr>
          <a:xfrm>
            <a:off x="6815705" y="2106753"/>
            <a:ext cx="9150841" cy="771763"/>
          </a:xfrm>
        </p:spPr>
        <p:txBody>
          <a:bodyPr tIns="0" anchor="b">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17" name="Shape 538"/>
          <p:cNvSpPr/>
          <p:nvPr userDrawn="1"/>
        </p:nvSpPr>
        <p:spPr>
          <a:xfrm>
            <a:off x="6819492" y="2966986"/>
            <a:ext cx="2295136" cy="0"/>
          </a:xfrm>
          <a:prstGeom prst="line">
            <a:avLst/>
          </a:prstGeom>
          <a:ln w="6350">
            <a:solidFill>
              <a:schemeClr val="tx1">
                <a:alpha val="40000"/>
              </a:schemeClr>
            </a:solidFill>
            <a:miter/>
          </a:ln>
        </p:spPr>
        <p:txBody>
          <a:bodyPr tIns="68579" bIns="68579"/>
          <a:lstStyle/>
          <a:p>
            <a:endParaRPr sz="1351"/>
          </a:p>
        </p:txBody>
      </p:sp>
      <p:sp>
        <p:nvSpPr>
          <p:cNvPr id="18" name="Shape 17"/>
          <p:cNvSpPr>
            <a:spLocks noGrp="1"/>
          </p:cNvSpPr>
          <p:nvPr>
            <p:ph type="body" sz="quarter" idx="55" hasCustomPrompt="1"/>
          </p:nvPr>
        </p:nvSpPr>
        <p:spPr>
          <a:xfrm>
            <a:off x="6815705" y="3172692"/>
            <a:ext cx="9150841" cy="2632364"/>
          </a:xfrm>
          <a:prstGeom prst="rect">
            <a:avLst/>
          </a:prstGeom>
        </p:spPr>
        <p:txBody>
          <a:bodyPr wrap="square" lIns="0" tIns="0" rIns="0" bIns="0" anchor="b" anchorCtr="0">
            <a:normAutofit/>
          </a:bodyPr>
          <a:lstStyle>
            <a:lvl1pPr algn="l" defTabSz="1371523">
              <a:lnSpc>
                <a:spcPct val="100000"/>
              </a:lnSpc>
              <a:spcBef>
                <a:spcPts val="0"/>
              </a:spcBef>
              <a:defRPr sz="4800" spc="-151" baseline="0">
                <a:solidFill>
                  <a:schemeClr val="tx1"/>
                </a:solidFill>
                <a:latin typeface="+mj-lt"/>
                <a:ea typeface="Work Sans"/>
                <a:cs typeface="Work Sans"/>
                <a:sym typeface="Work Sans"/>
              </a:defRPr>
            </a:lvl1pPr>
          </a:lstStyle>
          <a:p>
            <a:r>
              <a:rPr lang="nl-NL" dirty="0"/>
              <a:t>H3 Title write here</a:t>
            </a:r>
          </a:p>
        </p:txBody>
      </p:sp>
      <p:sp>
        <p:nvSpPr>
          <p:cNvPr id="19" name="Shape 41"/>
          <p:cNvSpPr>
            <a:spLocks noGrp="1"/>
          </p:cNvSpPr>
          <p:nvPr>
            <p:ph type="body" sz="quarter" idx="141" hasCustomPrompt="1"/>
          </p:nvPr>
        </p:nvSpPr>
        <p:spPr>
          <a:xfrm>
            <a:off x="6815705" y="6082149"/>
            <a:ext cx="9150841" cy="2728649"/>
          </a:xfrm>
          <a:prstGeom prst="rect">
            <a:avLst/>
          </a:prstGeom>
        </p:spPr>
        <p:txBody>
          <a:bodyPr lIns="0" tIns="0" rIns="0" bIns="0" anchor="t" anchorCtr="0">
            <a:normAutofit/>
          </a:bodyPr>
          <a:lstStyle>
            <a:lvl1pPr algn="l" defTabSz="1371523">
              <a:lnSpc>
                <a:spcPct val="150000"/>
              </a:lnSpc>
              <a:spcBef>
                <a:spcPts val="1500"/>
              </a:spcBef>
              <a:defRPr sz="2000" spc="0" baseline="0">
                <a:solidFill>
                  <a:schemeClr val="tx1">
                    <a:alpha val="80000"/>
                  </a:schemeClr>
                </a:solidFill>
                <a:latin typeface="+mn-lt"/>
                <a:ea typeface="Work Sans"/>
                <a:cs typeface="Work Sans"/>
                <a:sym typeface="Work Sans"/>
              </a:defRPr>
            </a:lvl1pPr>
          </a:lstStyle>
          <a:p>
            <a:r>
              <a:rPr lang="en-US" dirty="0"/>
              <a:t>Write body text here</a:t>
            </a:r>
          </a:p>
        </p:txBody>
      </p:sp>
    </p:spTree>
    <p:extLst>
      <p:ext uri="{BB962C8B-B14F-4D97-AF65-F5344CB8AC3E}">
        <p14:creationId xmlns:p14="http://schemas.microsoft.com/office/powerpoint/2010/main" val="28311870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424"/>
            <a:ext cx="2836343" cy="7341736"/>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943098" y="1473425"/>
            <a:ext cx="11149538" cy="7341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3295835" y="1486130"/>
            <a:ext cx="0" cy="7316329"/>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672865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Intro_02">
    <p:spTree>
      <p:nvGrpSpPr>
        <p:cNvPr id="1" name=""/>
        <p:cNvGrpSpPr/>
        <p:nvPr/>
      </p:nvGrpSpPr>
      <p:grpSpPr>
        <a:xfrm>
          <a:off x="0" y="0"/>
          <a:ext cx="0" cy="0"/>
          <a:chOff x="0" y="0"/>
          <a:chExt cx="0" cy="0"/>
        </a:xfrm>
      </p:grpSpPr>
      <p:sp>
        <p:nvSpPr>
          <p:cNvPr id="11" name="Shape 634"/>
          <p:cNvSpPr/>
          <p:nvPr userDrawn="1"/>
        </p:nvSpPr>
        <p:spPr>
          <a:xfrm>
            <a:off x="6859265" y="-18013"/>
            <a:ext cx="1065537" cy="10324610"/>
          </a:xfrm>
          <a:prstGeom prst="rect">
            <a:avLst/>
          </a:prstGeom>
          <a:gradFill>
            <a:gsLst>
              <a:gs pos="0">
                <a:schemeClr val="accent5"/>
              </a:gs>
              <a:gs pos="100000">
                <a:schemeClr val="accent3"/>
              </a:gs>
            </a:gsLst>
            <a:lin ang="2400000" scaled="0"/>
          </a:gradFill>
          <a:ln w="12700">
            <a:miter lim="400000"/>
          </a:ln>
        </p:spPr>
        <p:txBody>
          <a:bodyPr tIns="68579" bIns="68579" anchor="ctr"/>
          <a:lstStyle/>
          <a:p>
            <a:pPr algn="ctr">
              <a:defRPr>
                <a:solidFill>
                  <a:srgbClr val="FFFFFF"/>
                </a:solidFill>
              </a:defRPr>
            </a:pPr>
            <a:endParaRPr sz="1351"/>
          </a:p>
        </p:txBody>
      </p:sp>
      <p:sp>
        <p:nvSpPr>
          <p:cNvPr id="22" name="Shape 563"/>
          <p:cNvSpPr>
            <a:spLocks noGrp="1"/>
          </p:cNvSpPr>
          <p:nvPr>
            <p:ph type="pic" sz="half" idx="13" hasCustomPrompt="1"/>
          </p:nvPr>
        </p:nvSpPr>
        <p:spPr>
          <a:xfrm>
            <a:off x="3" y="-2"/>
            <a:ext cx="6859263" cy="10288589"/>
          </a:xfrm>
          <a:prstGeom prst="rect">
            <a:avLst/>
          </a:prstGeom>
          <a:solidFill>
            <a:schemeClr val="tx1">
              <a:alpha val="10000"/>
            </a:schemeClr>
          </a:solidFill>
        </p:spPr>
        <p:txBody>
          <a:bodyPr lIns="91439" tIns="45719" rIns="91439" bIns="45719" anchor="ctr">
            <a:noAutofit/>
          </a:bodyPr>
          <a:lstStyle>
            <a:lvl1pPr algn="ctr">
              <a:defRPr sz="1800" spc="0">
                <a:solidFill>
                  <a:schemeClr val="tx1">
                    <a:alpha val="50000"/>
                  </a:schemeClr>
                </a:solidFill>
              </a:defRPr>
            </a:lvl1pPr>
          </a:lstStyle>
          <a:p>
            <a:r>
              <a:rPr lang="en-US" dirty="0"/>
              <a:t>Drag &amp; Drop your image here</a:t>
            </a:r>
            <a:endParaRPr dirty="0"/>
          </a:p>
        </p:txBody>
      </p:sp>
      <p:sp>
        <p:nvSpPr>
          <p:cNvPr id="13"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19" name="Shape 17"/>
          <p:cNvSpPr>
            <a:spLocks noGrp="1"/>
          </p:cNvSpPr>
          <p:nvPr>
            <p:ph type="body" sz="quarter" idx="53" hasCustomPrompt="1"/>
          </p:nvPr>
        </p:nvSpPr>
        <p:spPr>
          <a:xfrm>
            <a:off x="9441060" y="2966990"/>
            <a:ext cx="7795380" cy="4736141"/>
          </a:xfrm>
          <a:prstGeom prst="rect">
            <a:avLst/>
          </a:prstGeom>
        </p:spPr>
        <p:txBody>
          <a:bodyPr wrap="square" lIns="0" tIns="0" rIns="0" bIns="0" anchor="ctr" anchorCtr="0">
            <a:normAutofit/>
          </a:bodyPr>
          <a:lstStyle>
            <a:lvl1pPr algn="l" defTabSz="1371523">
              <a:lnSpc>
                <a:spcPct val="100000"/>
              </a:lnSpc>
              <a:spcBef>
                <a:spcPts val="0"/>
              </a:spcBef>
              <a:defRPr sz="7201" spc="-300" baseline="0">
                <a:solidFill>
                  <a:schemeClr val="tx1"/>
                </a:solidFill>
                <a:latin typeface="+mj-lt"/>
                <a:ea typeface="Work Sans"/>
                <a:cs typeface="Work Sans"/>
                <a:sym typeface="Work Sans"/>
              </a:defRPr>
            </a:lvl1pPr>
          </a:lstStyle>
          <a:p>
            <a:r>
              <a:rPr lang="nl-NL" dirty="0"/>
              <a:t>H2 Title here</a:t>
            </a:r>
          </a:p>
        </p:txBody>
      </p:sp>
      <p:sp>
        <p:nvSpPr>
          <p:cNvPr id="14"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15"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16" name="Shape 17"/>
          <p:cNvSpPr>
            <a:spLocks noGrp="1"/>
          </p:cNvSpPr>
          <p:nvPr>
            <p:ph type="body" sz="quarter" idx="56" hasCustomPrompt="1"/>
          </p:nvPr>
        </p:nvSpPr>
        <p:spPr>
          <a:xfrm>
            <a:off x="1114424" y="3806465"/>
            <a:ext cx="5715866" cy="2766618"/>
          </a:xfrm>
          <a:prstGeom prst="rect">
            <a:avLst/>
          </a:prstGeom>
        </p:spPr>
        <p:txBody>
          <a:bodyPr wrap="square" lIns="0" tIns="0" rIns="0" bIns="0" anchor="ctr" anchorCtr="0">
            <a:normAutofit/>
          </a:bodyPr>
          <a:lstStyle>
            <a:lvl1pPr algn="ctr" defTabSz="1371523">
              <a:lnSpc>
                <a:spcPct val="100000"/>
              </a:lnSpc>
              <a:spcBef>
                <a:spcPts val="0"/>
              </a:spcBef>
              <a:defRPr sz="4800" spc="-151" baseline="0">
                <a:solidFill>
                  <a:schemeClr val="tx1"/>
                </a:solidFill>
                <a:latin typeface="+mj-lt"/>
                <a:ea typeface="Work Sans"/>
                <a:cs typeface="Work Sans"/>
                <a:sym typeface="Work Sans"/>
              </a:defRPr>
            </a:lvl1pPr>
          </a:lstStyle>
          <a:p>
            <a:r>
              <a:rPr lang="nl-NL" dirty="0"/>
              <a:t>2018</a:t>
            </a:r>
          </a:p>
        </p:txBody>
      </p:sp>
      <p:sp>
        <p:nvSpPr>
          <p:cNvPr id="20" name="Shape 538"/>
          <p:cNvSpPr/>
          <p:nvPr userDrawn="1"/>
        </p:nvSpPr>
        <p:spPr>
          <a:xfrm>
            <a:off x="9406615" y="2966986"/>
            <a:ext cx="1525017" cy="0"/>
          </a:xfrm>
          <a:prstGeom prst="line">
            <a:avLst/>
          </a:prstGeom>
          <a:ln w="6350">
            <a:solidFill>
              <a:schemeClr val="tx1">
                <a:alpha val="40000"/>
              </a:schemeClr>
            </a:solidFill>
            <a:miter/>
          </a:ln>
        </p:spPr>
        <p:txBody>
          <a:bodyPr tIns="68579" bIns="68579"/>
          <a:lstStyle/>
          <a:p>
            <a:endParaRPr sz="1351"/>
          </a:p>
        </p:txBody>
      </p:sp>
      <p:sp>
        <p:nvSpPr>
          <p:cNvPr id="21" name="Текст 7"/>
          <p:cNvSpPr>
            <a:spLocks noGrp="1"/>
          </p:cNvSpPr>
          <p:nvPr>
            <p:ph type="body" sz="quarter" idx="139" hasCustomPrompt="1"/>
          </p:nvPr>
        </p:nvSpPr>
        <p:spPr>
          <a:xfrm>
            <a:off x="9434290" y="2079859"/>
            <a:ext cx="7802150" cy="771763"/>
          </a:xfrm>
        </p:spPr>
        <p:txBody>
          <a:bodyPr tIns="0" anchor="b">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Tree>
    <p:extLst>
      <p:ext uri="{BB962C8B-B14F-4D97-AF65-F5344CB8AC3E}">
        <p14:creationId xmlns:p14="http://schemas.microsoft.com/office/powerpoint/2010/main" val="34764440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4"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Tree>
    <p:extLst>
      <p:ext uri="{BB962C8B-B14F-4D97-AF65-F5344CB8AC3E}">
        <p14:creationId xmlns:p14="http://schemas.microsoft.com/office/powerpoint/2010/main" val="3339715459"/>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ig Image_02">
    <p:bg>
      <p:bgRef idx="1001">
        <a:schemeClr val="bg1"/>
      </p:bgRef>
    </p:bg>
    <p:spTree>
      <p:nvGrpSpPr>
        <p:cNvPr id="1" name=""/>
        <p:cNvGrpSpPr/>
        <p:nvPr/>
      </p:nvGrpSpPr>
      <p:grpSpPr>
        <a:xfrm>
          <a:off x="0" y="0"/>
          <a:ext cx="0" cy="0"/>
          <a:chOff x="0" y="0"/>
          <a:chExt cx="0" cy="0"/>
        </a:xfrm>
      </p:grpSpPr>
      <p:sp>
        <p:nvSpPr>
          <p:cNvPr id="740" name="Shape 740"/>
          <p:cNvSpPr>
            <a:spLocks noGrp="1"/>
          </p:cNvSpPr>
          <p:nvPr>
            <p:ph type="pic" idx="13" hasCustomPrompt="1"/>
          </p:nvPr>
        </p:nvSpPr>
        <p:spPr>
          <a:xfrm>
            <a:off x="4248151" y="1923198"/>
            <a:ext cx="14038017" cy="8365359"/>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defRPr>
            </a:lvl1pPr>
          </a:lstStyle>
          <a:p>
            <a:r>
              <a:rPr lang="en-US" dirty="0"/>
              <a:t>Drag &amp; Drop your image here</a:t>
            </a:r>
          </a:p>
        </p:txBody>
      </p:sp>
      <p:sp>
        <p:nvSpPr>
          <p:cNvPr id="7"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8"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9" name="Shape 538"/>
          <p:cNvSpPr/>
          <p:nvPr userDrawn="1"/>
        </p:nvSpPr>
        <p:spPr>
          <a:xfrm>
            <a:off x="2284988" y="2966986"/>
            <a:ext cx="1525017" cy="0"/>
          </a:xfrm>
          <a:prstGeom prst="line">
            <a:avLst/>
          </a:prstGeom>
          <a:ln w="6350">
            <a:solidFill>
              <a:schemeClr val="tx1">
                <a:alpha val="40000"/>
              </a:schemeClr>
            </a:solidFill>
            <a:miter/>
          </a:ln>
        </p:spPr>
        <p:txBody>
          <a:bodyPr tIns="68579" bIns="68579"/>
          <a:lstStyle/>
          <a:p>
            <a:endParaRPr sz="1351"/>
          </a:p>
        </p:txBody>
      </p:sp>
      <p:sp>
        <p:nvSpPr>
          <p:cNvPr id="10" name="Текст 7"/>
          <p:cNvSpPr>
            <a:spLocks noGrp="1"/>
          </p:cNvSpPr>
          <p:nvPr>
            <p:ph type="body" sz="quarter" idx="139" hasCustomPrompt="1"/>
          </p:nvPr>
        </p:nvSpPr>
        <p:spPr>
          <a:xfrm>
            <a:off x="2299216" y="2106753"/>
            <a:ext cx="6844784" cy="771763"/>
          </a:xfrm>
        </p:spPr>
        <p:txBody>
          <a:bodyPr tIns="0" anchor="b">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11"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Tree>
    <p:extLst>
      <p:ext uri="{BB962C8B-B14F-4D97-AF65-F5344CB8AC3E}">
        <p14:creationId xmlns:p14="http://schemas.microsoft.com/office/powerpoint/2010/main" val="199268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ver_04">
    <p:spTree>
      <p:nvGrpSpPr>
        <p:cNvPr id="1" name=""/>
        <p:cNvGrpSpPr/>
        <p:nvPr/>
      </p:nvGrpSpPr>
      <p:grpSpPr>
        <a:xfrm>
          <a:off x="0" y="0"/>
          <a:ext cx="0" cy="0"/>
          <a:chOff x="0" y="0"/>
          <a:chExt cx="0" cy="0"/>
        </a:xfrm>
      </p:grpSpPr>
      <p:sp>
        <p:nvSpPr>
          <p:cNvPr id="9" name="Shape 76"/>
          <p:cNvSpPr/>
          <p:nvPr userDrawn="1"/>
        </p:nvSpPr>
        <p:spPr>
          <a:xfrm>
            <a:off x="2031207" y="-12489"/>
            <a:ext cx="8265318" cy="10313565"/>
          </a:xfrm>
          <a:prstGeom prst="rect">
            <a:avLst/>
          </a:prstGeom>
          <a:solidFill>
            <a:schemeClr val="tx1">
              <a:alpha val="5000"/>
            </a:schemeClr>
          </a:solidFill>
          <a:ln w="12700">
            <a:miter lim="400000"/>
          </a:ln>
        </p:spPr>
        <p:txBody>
          <a:bodyPr tIns="68579" bIns="68579" anchor="ctr"/>
          <a:lstStyle/>
          <a:p>
            <a:pPr algn="ctr">
              <a:defRPr>
                <a:solidFill>
                  <a:srgbClr val="FFFFFF"/>
                </a:solidFill>
              </a:defRPr>
            </a:pPr>
            <a:endParaRPr sz="1351"/>
          </a:p>
        </p:txBody>
      </p:sp>
      <p:sp>
        <p:nvSpPr>
          <p:cNvPr id="1364" name="Shape 1364"/>
          <p:cNvSpPr/>
          <p:nvPr/>
        </p:nvSpPr>
        <p:spPr>
          <a:xfrm>
            <a:off x="9162158" y="-8664"/>
            <a:ext cx="3424883" cy="10305916"/>
          </a:xfrm>
          <a:prstGeom prst="rect">
            <a:avLst/>
          </a:prstGeom>
          <a:gradFill>
            <a:gsLst>
              <a:gs pos="0">
                <a:schemeClr val="accent5"/>
              </a:gs>
              <a:gs pos="100000">
                <a:schemeClr val="accent3"/>
              </a:gs>
            </a:gsLst>
            <a:lin ang="2400000" scaled="0"/>
          </a:gradFill>
          <a:ln w="12700">
            <a:miter lim="400000"/>
          </a:ln>
        </p:spPr>
        <p:txBody>
          <a:bodyPr tIns="68579" bIns="68579" anchor="ctr"/>
          <a:lstStyle/>
          <a:p>
            <a:pPr algn="ctr">
              <a:defRPr>
                <a:solidFill>
                  <a:srgbClr val="FFFFFF"/>
                </a:solidFill>
              </a:defRPr>
            </a:pPr>
            <a:endParaRPr sz="1351"/>
          </a:p>
        </p:txBody>
      </p:sp>
      <p:sp>
        <p:nvSpPr>
          <p:cNvPr id="13"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16"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18"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10" name="Shape 17"/>
          <p:cNvSpPr>
            <a:spLocks noGrp="1"/>
          </p:cNvSpPr>
          <p:nvPr>
            <p:ph type="body" sz="quarter" idx="54" hasCustomPrompt="1"/>
          </p:nvPr>
        </p:nvSpPr>
        <p:spPr>
          <a:xfrm>
            <a:off x="1114427" y="4182312"/>
            <a:ext cx="16059149" cy="2244883"/>
          </a:xfrm>
          <a:prstGeom prst="rect">
            <a:avLst/>
          </a:prstGeom>
        </p:spPr>
        <p:txBody>
          <a:bodyPr wrap="square" lIns="0" tIns="216000" rIns="0" bIns="0" anchor="ctr" anchorCtr="0">
            <a:noAutofit/>
          </a:bodyPr>
          <a:lstStyle>
            <a:lvl1pPr algn="ctr" defTabSz="1371523">
              <a:lnSpc>
                <a:spcPct val="70000"/>
              </a:lnSpc>
              <a:spcBef>
                <a:spcPts val="0"/>
              </a:spcBef>
              <a:defRPr sz="12000" spc="300" baseline="0">
                <a:solidFill>
                  <a:schemeClr val="tx1"/>
                </a:solidFill>
                <a:latin typeface="+mn-lt"/>
                <a:ea typeface="Work Sans"/>
                <a:cs typeface="Work Sans"/>
                <a:sym typeface="Work Sans"/>
              </a:defRPr>
            </a:lvl1pPr>
          </a:lstStyle>
          <a:p>
            <a:r>
              <a:rPr lang="en-US" dirty="0"/>
              <a:t>H1 Title here</a:t>
            </a:r>
            <a:endParaRPr lang="nl-NL" dirty="0"/>
          </a:p>
        </p:txBody>
      </p:sp>
      <p:sp>
        <p:nvSpPr>
          <p:cNvPr id="14" name="Shape 17"/>
          <p:cNvSpPr>
            <a:spLocks noGrp="1"/>
          </p:cNvSpPr>
          <p:nvPr>
            <p:ph type="body" sz="quarter" idx="55" hasCustomPrompt="1"/>
          </p:nvPr>
        </p:nvSpPr>
        <p:spPr>
          <a:xfrm>
            <a:off x="2303465" y="1905146"/>
            <a:ext cx="6840537" cy="2248134"/>
          </a:xfrm>
          <a:prstGeom prst="rect">
            <a:avLst/>
          </a:prstGeom>
        </p:spPr>
        <p:txBody>
          <a:bodyPr wrap="square" lIns="0" tIns="0" rIns="0" bIns="0" anchor="b" anchorCtr="0">
            <a:normAutofit/>
          </a:bodyPr>
          <a:lstStyle>
            <a:lvl1pPr algn="l" defTabSz="1371523">
              <a:lnSpc>
                <a:spcPct val="100000"/>
              </a:lnSpc>
              <a:spcBef>
                <a:spcPts val="0"/>
              </a:spcBef>
              <a:defRPr sz="2400" spc="0" baseline="0">
                <a:solidFill>
                  <a:schemeClr val="tx1"/>
                </a:solidFill>
                <a:latin typeface="+mj-lt"/>
                <a:ea typeface="Work Sans"/>
                <a:cs typeface="Work Sans"/>
                <a:sym typeface="Work Sans"/>
              </a:defRPr>
            </a:lvl1pPr>
          </a:lstStyle>
          <a:p>
            <a:r>
              <a:rPr lang="nl-NL" dirty="0"/>
              <a:t>H4 Title write here</a:t>
            </a:r>
          </a:p>
        </p:txBody>
      </p:sp>
    </p:spTree>
    <p:extLst>
      <p:ext uri="{BB962C8B-B14F-4D97-AF65-F5344CB8AC3E}">
        <p14:creationId xmlns:p14="http://schemas.microsoft.com/office/powerpoint/2010/main" val="34685579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asic_09">
    <p:spTree>
      <p:nvGrpSpPr>
        <p:cNvPr id="1" name=""/>
        <p:cNvGrpSpPr/>
        <p:nvPr/>
      </p:nvGrpSpPr>
      <p:grpSpPr>
        <a:xfrm>
          <a:off x="0" y="0"/>
          <a:ext cx="0" cy="0"/>
          <a:chOff x="0" y="0"/>
          <a:chExt cx="0" cy="0"/>
        </a:xfrm>
      </p:grpSpPr>
      <p:sp>
        <p:nvSpPr>
          <p:cNvPr id="1872" name="Shape 1872"/>
          <p:cNvSpPr/>
          <p:nvPr/>
        </p:nvSpPr>
        <p:spPr>
          <a:xfrm flipV="1">
            <a:off x="9136052" y="-18338"/>
            <a:ext cx="1" cy="10325263"/>
          </a:xfrm>
          <a:prstGeom prst="line">
            <a:avLst/>
          </a:prstGeom>
          <a:ln w="6350">
            <a:solidFill>
              <a:schemeClr val="tx1">
                <a:alpha val="15000"/>
              </a:schemeClr>
            </a:solidFill>
            <a:miter/>
          </a:ln>
        </p:spPr>
        <p:txBody>
          <a:bodyPr tIns="68579" bIns="68579"/>
          <a:lstStyle/>
          <a:p>
            <a:endParaRPr sz="1351"/>
          </a:p>
        </p:txBody>
      </p:sp>
      <p:sp>
        <p:nvSpPr>
          <p:cNvPr id="1873" name="Shape 1873"/>
          <p:cNvSpPr/>
          <p:nvPr/>
        </p:nvSpPr>
        <p:spPr>
          <a:xfrm flipV="1">
            <a:off x="13723816" y="-18338"/>
            <a:ext cx="1" cy="10325263"/>
          </a:xfrm>
          <a:prstGeom prst="line">
            <a:avLst/>
          </a:prstGeom>
          <a:ln w="6350">
            <a:solidFill>
              <a:schemeClr val="tx1">
                <a:alpha val="15000"/>
              </a:schemeClr>
            </a:solidFill>
            <a:miter/>
          </a:ln>
        </p:spPr>
        <p:txBody>
          <a:bodyPr tIns="68579" bIns="68579"/>
          <a:lstStyle/>
          <a:p>
            <a:endParaRPr sz="1351"/>
          </a:p>
        </p:txBody>
      </p:sp>
      <p:sp>
        <p:nvSpPr>
          <p:cNvPr id="1874" name="Shape 1874"/>
          <p:cNvSpPr>
            <a:spLocks noGrp="1"/>
          </p:cNvSpPr>
          <p:nvPr>
            <p:ph type="pic" sz="half" idx="13" hasCustomPrompt="1"/>
          </p:nvPr>
        </p:nvSpPr>
        <p:spPr>
          <a:xfrm>
            <a:off x="-2328" y="2533381"/>
            <a:ext cx="9144521" cy="5232236"/>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defRPr>
            </a:lvl1pPr>
          </a:lstStyle>
          <a:p>
            <a:r>
              <a:rPr lang="en-US" dirty="0"/>
              <a:t>Drag &amp; Drop your image here</a:t>
            </a:r>
          </a:p>
        </p:txBody>
      </p:sp>
      <p:sp>
        <p:nvSpPr>
          <p:cNvPr id="13"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18"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19"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12" name="Shape 1721"/>
          <p:cNvSpPr/>
          <p:nvPr userDrawn="1"/>
        </p:nvSpPr>
        <p:spPr>
          <a:xfrm>
            <a:off x="9721272" y="2550320"/>
            <a:ext cx="6636328" cy="0"/>
          </a:xfrm>
          <a:prstGeom prst="line">
            <a:avLst/>
          </a:prstGeom>
          <a:ln w="6350">
            <a:solidFill>
              <a:schemeClr val="tx1">
                <a:alpha val="40000"/>
              </a:schemeClr>
            </a:solidFill>
            <a:miter/>
          </a:ln>
        </p:spPr>
        <p:txBody>
          <a:bodyPr tIns="68579" bIns="68579"/>
          <a:lstStyle/>
          <a:p>
            <a:endParaRPr sz="1351"/>
          </a:p>
        </p:txBody>
      </p:sp>
      <p:sp>
        <p:nvSpPr>
          <p:cNvPr id="14" name="Текст 7"/>
          <p:cNvSpPr>
            <a:spLocks noGrp="1"/>
          </p:cNvSpPr>
          <p:nvPr>
            <p:ph type="body" sz="quarter" idx="140" hasCustomPrompt="1"/>
          </p:nvPr>
        </p:nvSpPr>
        <p:spPr>
          <a:xfrm>
            <a:off x="9735786" y="1030514"/>
            <a:ext cx="3406590" cy="1428484"/>
          </a:xfrm>
        </p:spPr>
        <p:txBody>
          <a:bodyPr tIns="0" anchor="b">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15" name="Текст 7"/>
          <p:cNvSpPr>
            <a:spLocks noGrp="1"/>
          </p:cNvSpPr>
          <p:nvPr>
            <p:ph type="body" sz="quarter" idx="134" hasCustomPrompt="1"/>
          </p:nvPr>
        </p:nvSpPr>
        <p:spPr>
          <a:xfrm>
            <a:off x="9735788" y="3377739"/>
            <a:ext cx="3406588" cy="6143632"/>
          </a:xfrm>
        </p:spPr>
        <p:txBody>
          <a:bodyPr tIns="0" anchor="t">
            <a:noAutofit/>
          </a:bodyPr>
          <a:lstStyle>
            <a:lvl1pPr algn="l">
              <a:lnSpc>
                <a:spcPct val="100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16" name="Shape 41"/>
          <p:cNvSpPr>
            <a:spLocks noGrp="1"/>
          </p:cNvSpPr>
          <p:nvPr>
            <p:ph type="body" sz="quarter" idx="144" hasCustomPrompt="1"/>
          </p:nvPr>
        </p:nvSpPr>
        <p:spPr>
          <a:xfrm>
            <a:off x="14305256" y="3377743"/>
            <a:ext cx="3424883" cy="6143631"/>
          </a:xfrm>
          <a:prstGeom prst="rect">
            <a:avLst/>
          </a:prstGeom>
        </p:spPr>
        <p:txBody>
          <a:bodyPr lIns="0" tIns="0" rIns="0" bIns="0" anchor="t" anchorCtr="0">
            <a:normAutofit/>
          </a:bodyPr>
          <a:lstStyle>
            <a:lvl1pPr algn="l" defTabSz="1371523">
              <a:lnSpc>
                <a:spcPct val="150000"/>
              </a:lnSpc>
              <a:spcBef>
                <a:spcPts val="1500"/>
              </a:spcBef>
              <a:defRPr sz="2000" spc="0" baseline="0">
                <a:solidFill>
                  <a:schemeClr val="tx1">
                    <a:alpha val="80000"/>
                  </a:schemeClr>
                </a:solidFill>
                <a:latin typeface="+mn-lt"/>
                <a:ea typeface="Work Sans"/>
                <a:cs typeface="Work Sans"/>
                <a:sym typeface="Work Sans"/>
              </a:defRPr>
            </a:lvl1pPr>
          </a:lstStyle>
          <a:p>
            <a:r>
              <a:rPr lang="en-US" dirty="0"/>
              <a:t>Write body text here</a:t>
            </a:r>
          </a:p>
        </p:txBody>
      </p:sp>
    </p:spTree>
    <p:extLst>
      <p:ext uri="{BB962C8B-B14F-4D97-AF65-F5344CB8AC3E}">
        <p14:creationId xmlns:p14="http://schemas.microsoft.com/office/powerpoint/2010/main" val="7351802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Basic_013">
    <p:spTree>
      <p:nvGrpSpPr>
        <p:cNvPr id="1" name=""/>
        <p:cNvGrpSpPr/>
        <p:nvPr/>
      </p:nvGrpSpPr>
      <p:grpSpPr>
        <a:xfrm>
          <a:off x="0" y="0"/>
          <a:ext cx="0" cy="0"/>
          <a:chOff x="0" y="0"/>
          <a:chExt cx="0" cy="0"/>
        </a:xfrm>
      </p:grpSpPr>
      <p:sp>
        <p:nvSpPr>
          <p:cNvPr id="22" name="Shape 76"/>
          <p:cNvSpPr/>
          <p:nvPr userDrawn="1"/>
        </p:nvSpPr>
        <p:spPr>
          <a:xfrm>
            <a:off x="2031208" y="-12489"/>
            <a:ext cx="16260044" cy="10313565"/>
          </a:xfrm>
          <a:prstGeom prst="rect">
            <a:avLst/>
          </a:prstGeom>
          <a:solidFill>
            <a:schemeClr val="tx1">
              <a:alpha val="5000"/>
            </a:schemeClr>
          </a:solidFill>
          <a:ln w="12700">
            <a:miter lim="400000"/>
          </a:ln>
        </p:spPr>
        <p:txBody>
          <a:bodyPr tIns="68579" bIns="68579" anchor="ctr"/>
          <a:lstStyle/>
          <a:p>
            <a:pPr algn="ctr">
              <a:defRPr>
                <a:solidFill>
                  <a:srgbClr val="FFFFFF"/>
                </a:solidFill>
              </a:defRPr>
            </a:pPr>
            <a:endParaRPr sz="1351"/>
          </a:p>
        </p:txBody>
      </p:sp>
      <p:sp>
        <p:nvSpPr>
          <p:cNvPr id="1968" name="Shape 1968"/>
          <p:cNvSpPr/>
          <p:nvPr/>
        </p:nvSpPr>
        <p:spPr>
          <a:xfrm>
            <a:off x="9162158" y="-8664"/>
            <a:ext cx="3424883" cy="10305916"/>
          </a:xfrm>
          <a:prstGeom prst="rect">
            <a:avLst/>
          </a:prstGeom>
          <a:gradFill>
            <a:gsLst>
              <a:gs pos="0">
                <a:schemeClr val="accent5"/>
              </a:gs>
              <a:gs pos="100000">
                <a:schemeClr val="accent3"/>
              </a:gs>
            </a:gsLst>
            <a:lin ang="2400000" scaled="0"/>
          </a:gradFill>
          <a:ln w="12700">
            <a:miter lim="400000"/>
          </a:ln>
        </p:spPr>
        <p:txBody>
          <a:bodyPr tIns="68579" bIns="68579" anchor="ctr"/>
          <a:lstStyle/>
          <a:p>
            <a:pPr algn="ctr">
              <a:defRPr>
                <a:solidFill>
                  <a:srgbClr val="FFFFFF"/>
                </a:solidFill>
              </a:defRPr>
            </a:pPr>
            <a:endParaRPr sz="1351"/>
          </a:p>
        </p:txBody>
      </p:sp>
      <p:sp>
        <p:nvSpPr>
          <p:cNvPr id="18"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26"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27"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28" name="Текст 7"/>
          <p:cNvSpPr>
            <a:spLocks noGrp="1"/>
          </p:cNvSpPr>
          <p:nvPr>
            <p:ph type="body" sz="quarter" idx="141" hasCustomPrompt="1"/>
          </p:nvPr>
        </p:nvSpPr>
        <p:spPr>
          <a:xfrm>
            <a:off x="2318986" y="6622766"/>
            <a:ext cx="2705340" cy="2608325"/>
          </a:xfrm>
        </p:spPr>
        <p:txBody>
          <a:bodyPr tIns="0" anchor="t">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29" name="Текст 7"/>
          <p:cNvSpPr>
            <a:spLocks noGrp="1"/>
          </p:cNvSpPr>
          <p:nvPr>
            <p:ph type="body" sz="quarter" idx="142" hasCustomPrompt="1"/>
          </p:nvPr>
        </p:nvSpPr>
        <p:spPr>
          <a:xfrm>
            <a:off x="5905839" y="6622766"/>
            <a:ext cx="2705340" cy="2608325"/>
          </a:xfrm>
        </p:spPr>
        <p:txBody>
          <a:bodyPr tIns="0" anchor="t">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30" name="Текст 7"/>
          <p:cNvSpPr>
            <a:spLocks noGrp="1"/>
          </p:cNvSpPr>
          <p:nvPr>
            <p:ph type="body" sz="quarter" idx="143" hasCustomPrompt="1"/>
          </p:nvPr>
        </p:nvSpPr>
        <p:spPr>
          <a:xfrm>
            <a:off x="9492692" y="6622766"/>
            <a:ext cx="2705340" cy="2608325"/>
          </a:xfrm>
        </p:spPr>
        <p:txBody>
          <a:bodyPr tIns="0" anchor="t">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31" name="Текст 7"/>
          <p:cNvSpPr>
            <a:spLocks noGrp="1"/>
          </p:cNvSpPr>
          <p:nvPr>
            <p:ph type="body" sz="quarter" idx="144" hasCustomPrompt="1"/>
          </p:nvPr>
        </p:nvSpPr>
        <p:spPr>
          <a:xfrm>
            <a:off x="13079544" y="6622766"/>
            <a:ext cx="2705340" cy="2608325"/>
          </a:xfrm>
        </p:spPr>
        <p:txBody>
          <a:bodyPr tIns="0" anchor="t">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19" name="Shape 41"/>
          <p:cNvSpPr>
            <a:spLocks noGrp="1"/>
          </p:cNvSpPr>
          <p:nvPr>
            <p:ph type="body" sz="quarter" idx="145" hasCustomPrompt="1"/>
          </p:nvPr>
        </p:nvSpPr>
        <p:spPr>
          <a:xfrm>
            <a:off x="2310383" y="3993246"/>
            <a:ext cx="6557846" cy="2175329"/>
          </a:xfrm>
          <a:prstGeom prst="rect">
            <a:avLst/>
          </a:prstGeom>
        </p:spPr>
        <p:txBody>
          <a:bodyPr lIns="0" tIns="0" rIns="0" bIns="0" anchor="t" anchorCtr="0">
            <a:normAutofit/>
          </a:bodyPr>
          <a:lstStyle>
            <a:lvl1pPr algn="l" defTabSz="1371523">
              <a:lnSpc>
                <a:spcPct val="150000"/>
              </a:lnSpc>
              <a:spcBef>
                <a:spcPts val="1500"/>
              </a:spcBef>
              <a:defRPr sz="2000" spc="0" baseline="0">
                <a:solidFill>
                  <a:schemeClr val="tx1">
                    <a:alpha val="80000"/>
                  </a:schemeClr>
                </a:solidFill>
                <a:latin typeface="+mn-lt"/>
                <a:ea typeface="Work Sans"/>
                <a:cs typeface="Work Sans"/>
                <a:sym typeface="Work Sans"/>
              </a:defRPr>
            </a:lvl1pPr>
          </a:lstStyle>
          <a:p>
            <a:r>
              <a:rPr lang="en-US" dirty="0"/>
              <a:t>Write body text here</a:t>
            </a:r>
          </a:p>
        </p:txBody>
      </p:sp>
      <p:sp>
        <p:nvSpPr>
          <p:cNvPr id="21" name="Shape 17"/>
          <p:cNvSpPr>
            <a:spLocks noGrp="1"/>
          </p:cNvSpPr>
          <p:nvPr>
            <p:ph type="body" sz="quarter" idx="53" hasCustomPrompt="1"/>
          </p:nvPr>
        </p:nvSpPr>
        <p:spPr>
          <a:xfrm>
            <a:off x="2310385" y="976404"/>
            <a:ext cx="6841679" cy="2791959"/>
          </a:xfrm>
          <a:prstGeom prst="rect">
            <a:avLst/>
          </a:prstGeom>
        </p:spPr>
        <p:txBody>
          <a:bodyPr wrap="square" lIns="0" tIns="0" rIns="0" bIns="0" anchor="b" anchorCtr="0">
            <a:normAutofit/>
          </a:bodyPr>
          <a:lstStyle>
            <a:lvl1pPr algn="l" defTabSz="1371523">
              <a:lnSpc>
                <a:spcPct val="100000"/>
              </a:lnSpc>
              <a:spcBef>
                <a:spcPts val="0"/>
              </a:spcBef>
              <a:defRPr sz="7201" spc="-300" baseline="0">
                <a:solidFill>
                  <a:schemeClr val="tx1"/>
                </a:solidFill>
                <a:latin typeface="+mj-lt"/>
                <a:ea typeface="Work Sans"/>
                <a:cs typeface="Work Sans"/>
                <a:sym typeface="Work Sans"/>
              </a:defRPr>
            </a:lvl1pPr>
          </a:lstStyle>
          <a:p>
            <a:r>
              <a:rPr lang="nl-NL" dirty="0"/>
              <a:t>H2 Title here</a:t>
            </a:r>
          </a:p>
        </p:txBody>
      </p:sp>
    </p:spTree>
    <p:extLst>
      <p:ext uri="{BB962C8B-B14F-4D97-AF65-F5344CB8AC3E}">
        <p14:creationId xmlns:p14="http://schemas.microsoft.com/office/powerpoint/2010/main" val="30553762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eam_02">
    <p:spTree>
      <p:nvGrpSpPr>
        <p:cNvPr id="1" name=""/>
        <p:cNvGrpSpPr/>
        <p:nvPr/>
      </p:nvGrpSpPr>
      <p:grpSpPr>
        <a:xfrm>
          <a:off x="0" y="0"/>
          <a:ext cx="0" cy="0"/>
          <a:chOff x="0" y="0"/>
          <a:chExt cx="0" cy="0"/>
        </a:xfrm>
      </p:grpSpPr>
      <p:sp>
        <p:nvSpPr>
          <p:cNvPr id="24" name="Shape 630"/>
          <p:cNvSpPr/>
          <p:nvPr userDrawn="1"/>
        </p:nvSpPr>
        <p:spPr>
          <a:xfrm>
            <a:off x="3442246" y="-2878"/>
            <a:ext cx="7620000" cy="76211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2"/>
                </a:lnTo>
                <a:lnTo>
                  <a:pt x="21408" y="21600"/>
                </a:lnTo>
                <a:lnTo>
                  <a:pt x="21600" y="21600"/>
                </a:lnTo>
                <a:lnTo>
                  <a:pt x="21600" y="21486"/>
                </a:lnTo>
                <a:lnTo>
                  <a:pt x="114" y="0"/>
                </a:lnTo>
                <a:lnTo>
                  <a:pt x="0" y="0"/>
                </a:lnTo>
                <a:close/>
                <a:moveTo>
                  <a:pt x="1081" y="0"/>
                </a:moveTo>
                <a:lnTo>
                  <a:pt x="21600" y="20519"/>
                </a:lnTo>
                <a:lnTo>
                  <a:pt x="21600" y="20214"/>
                </a:lnTo>
                <a:lnTo>
                  <a:pt x="1386" y="0"/>
                </a:lnTo>
                <a:lnTo>
                  <a:pt x="1081" y="0"/>
                </a:lnTo>
                <a:close/>
                <a:moveTo>
                  <a:pt x="2353" y="0"/>
                </a:moveTo>
                <a:lnTo>
                  <a:pt x="21600" y="19247"/>
                </a:lnTo>
                <a:lnTo>
                  <a:pt x="21600" y="18941"/>
                </a:lnTo>
                <a:lnTo>
                  <a:pt x="2659" y="0"/>
                </a:lnTo>
                <a:lnTo>
                  <a:pt x="2353" y="0"/>
                </a:lnTo>
                <a:close/>
                <a:moveTo>
                  <a:pt x="3626" y="0"/>
                </a:moveTo>
                <a:lnTo>
                  <a:pt x="21600" y="17974"/>
                </a:lnTo>
                <a:lnTo>
                  <a:pt x="21600" y="17669"/>
                </a:lnTo>
                <a:lnTo>
                  <a:pt x="3931" y="0"/>
                </a:lnTo>
                <a:lnTo>
                  <a:pt x="3626" y="0"/>
                </a:lnTo>
                <a:close/>
                <a:moveTo>
                  <a:pt x="4898" y="0"/>
                </a:moveTo>
                <a:lnTo>
                  <a:pt x="21600" y="16702"/>
                </a:lnTo>
                <a:lnTo>
                  <a:pt x="21600" y="16397"/>
                </a:lnTo>
                <a:lnTo>
                  <a:pt x="5203" y="0"/>
                </a:lnTo>
                <a:lnTo>
                  <a:pt x="4898" y="0"/>
                </a:lnTo>
                <a:close/>
                <a:moveTo>
                  <a:pt x="6170" y="0"/>
                </a:moveTo>
                <a:lnTo>
                  <a:pt x="21600" y="15430"/>
                </a:lnTo>
                <a:lnTo>
                  <a:pt x="21600" y="15124"/>
                </a:lnTo>
                <a:lnTo>
                  <a:pt x="6476" y="0"/>
                </a:lnTo>
                <a:lnTo>
                  <a:pt x="6170" y="0"/>
                </a:lnTo>
                <a:close/>
                <a:moveTo>
                  <a:pt x="7443" y="0"/>
                </a:moveTo>
                <a:lnTo>
                  <a:pt x="21600" y="14157"/>
                </a:lnTo>
                <a:lnTo>
                  <a:pt x="21600" y="13852"/>
                </a:lnTo>
                <a:lnTo>
                  <a:pt x="7748" y="0"/>
                </a:lnTo>
                <a:lnTo>
                  <a:pt x="7443" y="0"/>
                </a:lnTo>
                <a:close/>
                <a:moveTo>
                  <a:pt x="8715" y="0"/>
                </a:moveTo>
                <a:lnTo>
                  <a:pt x="21600" y="12885"/>
                </a:lnTo>
                <a:lnTo>
                  <a:pt x="21600" y="12579"/>
                </a:lnTo>
                <a:lnTo>
                  <a:pt x="9021" y="0"/>
                </a:lnTo>
                <a:lnTo>
                  <a:pt x="8715" y="0"/>
                </a:lnTo>
                <a:close/>
                <a:moveTo>
                  <a:pt x="9987" y="0"/>
                </a:moveTo>
                <a:lnTo>
                  <a:pt x="21600" y="11613"/>
                </a:lnTo>
                <a:lnTo>
                  <a:pt x="21600" y="11307"/>
                </a:lnTo>
                <a:lnTo>
                  <a:pt x="10292" y="0"/>
                </a:lnTo>
                <a:lnTo>
                  <a:pt x="9987" y="0"/>
                </a:lnTo>
                <a:close/>
                <a:moveTo>
                  <a:pt x="11259" y="0"/>
                </a:moveTo>
                <a:lnTo>
                  <a:pt x="21600" y="10342"/>
                </a:lnTo>
                <a:lnTo>
                  <a:pt x="21600" y="10036"/>
                </a:lnTo>
                <a:lnTo>
                  <a:pt x="11564" y="0"/>
                </a:lnTo>
                <a:lnTo>
                  <a:pt x="11259" y="0"/>
                </a:lnTo>
                <a:close/>
                <a:moveTo>
                  <a:pt x="12531" y="0"/>
                </a:moveTo>
                <a:lnTo>
                  <a:pt x="21600" y="9069"/>
                </a:lnTo>
                <a:lnTo>
                  <a:pt x="21600" y="8764"/>
                </a:lnTo>
                <a:lnTo>
                  <a:pt x="12837" y="0"/>
                </a:lnTo>
                <a:lnTo>
                  <a:pt x="12531" y="0"/>
                </a:lnTo>
                <a:close/>
                <a:moveTo>
                  <a:pt x="13803" y="0"/>
                </a:moveTo>
                <a:lnTo>
                  <a:pt x="21600" y="7797"/>
                </a:lnTo>
                <a:lnTo>
                  <a:pt x="21600" y="7492"/>
                </a:lnTo>
                <a:lnTo>
                  <a:pt x="14108" y="0"/>
                </a:lnTo>
                <a:lnTo>
                  <a:pt x="13803" y="0"/>
                </a:lnTo>
                <a:close/>
                <a:moveTo>
                  <a:pt x="15075" y="0"/>
                </a:moveTo>
                <a:lnTo>
                  <a:pt x="21600" y="6525"/>
                </a:lnTo>
                <a:lnTo>
                  <a:pt x="21600" y="6219"/>
                </a:lnTo>
                <a:lnTo>
                  <a:pt x="15381" y="0"/>
                </a:lnTo>
                <a:lnTo>
                  <a:pt x="15075" y="0"/>
                </a:lnTo>
                <a:close/>
                <a:moveTo>
                  <a:pt x="16348" y="0"/>
                </a:moveTo>
                <a:lnTo>
                  <a:pt x="21600" y="5252"/>
                </a:lnTo>
                <a:lnTo>
                  <a:pt x="21600" y="4947"/>
                </a:lnTo>
                <a:lnTo>
                  <a:pt x="16653" y="0"/>
                </a:lnTo>
                <a:lnTo>
                  <a:pt x="16348" y="0"/>
                </a:lnTo>
                <a:close/>
                <a:moveTo>
                  <a:pt x="17620" y="0"/>
                </a:moveTo>
                <a:lnTo>
                  <a:pt x="21600" y="3980"/>
                </a:lnTo>
                <a:lnTo>
                  <a:pt x="21600" y="3675"/>
                </a:lnTo>
                <a:lnTo>
                  <a:pt x="17925" y="0"/>
                </a:lnTo>
                <a:lnTo>
                  <a:pt x="17620" y="0"/>
                </a:lnTo>
                <a:close/>
                <a:moveTo>
                  <a:pt x="18892" y="0"/>
                </a:moveTo>
                <a:lnTo>
                  <a:pt x="21600" y="2708"/>
                </a:lnTo>
                <a:lnTo>
                  <a:pt x="21600" y="2402"/>
                </a:lnTo>
                <a:lnTo>
                  <a:pt x="19198" y="0"/>
                </a:lnTo>
                <a:lnTo>
                  <a:pt x="18892" y="0"/>
                </a:lnTo>
                <a:close/>
                <a:moveTo>
                  <a:pt x="20165" y="0"/>
                </a:moveTo>
                <a:lnTo>
                  <a:pt x="21600" y="1435"/>
                </a:lnTo>
                <a:lnTo>
                  <a:pt x="21600" y="1130"/>
                </a:lnTo>
                <a:lnTo>
                  <a:pt x="20470" y="0"/>
                </a:lnTo>
                <a:lnTo>
                  <a:pt x="20165" y="0"/>
                </a:lnTo>
                <a:close/>
                <a:moveTo>
                  <a:pt x="0" y="1158"/>
                </a:moveTo>
                <a:lnTo>
                  <a:pt x="0" y="1464"/>
                </a:lnTo>
                <a:lnTo>
                  <a:pt x="20136" y="21600"/>
                </a:lnTo>
                <a:lnTo>
                  <a:pt x="20442" y="21600"/>
                </a:lnTo>
                <a:lnTo>
                  <a:pt x="0" y="1158"/>
                </a:lnTo>
                <a:close/>
                <a:moveTo>
                  <a:pt x="0" y="2431"/>
                </a:moveTo>
                <a:lnTo>
                  <a:pt x="0" y="2736"/>
                </a:lnTo>
                <a:lnTo>
                  <a:pt x="18865" y="21600"/>
                </a:lnTo>
                <a:lnTo>
                  <a:pt x="19170" y="21600"/>
                </a:lnTo>
                <a:lnTo>
                  <a:pt x="0" y="2431"/>
                </a:lnTo>
                <a:close/>
                <a:moveTo>
                  <a:pt x="0" y="3702"/>
                </a:moveTo>
                <a:lnTo>
                  <a:pt x="0" y="4008"/>
                </a:lnTo>
                <a:lnTo>
                  <a:pt x="17592" y="21600"/>
                </a:lnTo>
                <a:lnTo>
                  <a:pt x="17898" y="21600"/>
                </a:lnTo>
                <a:lnTo>
                  <a:pt x="0" y="3702"/>
                </a:lnTo>
                <a:close/>
                <a:moveTo>
                  <a:pt x="0" y="4974"/>
                </a:moveTo>
                <a:lnTo>
                  <a:pt x="0" y="5279"/>
                </a:lnTo>
                <a:lnTo>
                  <a:pt x="16320" y="21600"/>
                </a:lnTo>
                <a:lnTo>
                  <a:pt x="16625" y="21600"/>
                </a:lnTo>
                <a:lnTo>
                  <a:pt x="0" y="4974"/>
                </a:lnTo>
                <a:close/>
                <a:moveTo>
                  <a:pt x="0" y="6246"/>
                </a:moveTo>
                <a:lnTo>
                  <a:pt x="0" y="6552"/>
                </a:lnTo>
                <a:lnTo>
                  <a:pt x="15048" y="21600"/>
                </a:lnTo>
                <a:lnTo>
                  <a:pt x="15354" y="21600"/>
                </a:lnTo>
                <a:lnTo>
                  <a:pt x="0" y="6246"/>
                </a:lnTo>
                <a:close/>
                <a:moveTo>
                  <a:pt x="0" y="7519"/>
                </a:moveTo>
                <a:lnTo>
                  <a:pt x="0" y="7824"/>
                </a:lnTo>
                <a:lnTo>
                  <a:pt x="13776" y="21600"/>
                </a:lnTo>
                <a:lnTo>
                  <a:pt x="14081" y="21600"/>
                </a:lnTo>
                <a:lnTo>
                  <a:pt x="0" y="7519"/>
                </a:lnTo>
                <a:close/>
                <a:moveTo>
                  <a:pt x="0" y="8791"/>
                </a:moveTo>
                <a:lnTo>
                  <a:pt x="0" y="9096"/>
                </a:lnTo>
                <a:lnTo>
                  <a:pt x="12504" y="21600"/>
                </a:lnTo>
                <a:lnTo>
                  <a:pt x="12809" y="21600"/>
                </a:lnTo>
                <a:lnTo>
                  <a:pt x="0" y="8791"/>
                </a:lnTo>
                <a:close/>
                <a:moveTo>
                  <a:pt x="0" y="10063"/>
                </a:moveTo>
                <a:lnTo>
                  <a:pt x="0" y="10369"/>
                </a:lnTo>
                <a:lnTo>
                  <a:pt x="11231" y="21600"/>
                </a:lnTo>
                <a:lnTo>
                  <a:pt x="11537" y="21600"/>
                </a:lnTo>
                <a:lnTo>
                  <a:pt x="0" y="10063"/>
                </a:lnTo>
                <a:close/>
                <a:moveTo>
                  <a:pt x="0" y="11336"/>
                </a:moveTo>
                <a:lnTo>
                  <a:pt x="0" y="11641"/>
                </a:lnTo>
                <a:lnTo>
                  <a:pt x="9959" y="21600"/>
                </a:lnTo>
                <a:lnTo>
                  <a:pt x="10264" y="21600"/>
                </a:lnTo>
                <a:lnTo>
                  <a:pt x="0" y="11336"/>
                </a:lnTo>
                <a:close/>
                <a:moveTo>
                  <a:pt x="0" y="12608"/>
                </a:moveTo>
                <a:lnTo>
                  <a:pt x="0" y="12914"/>
                </a:lnTo>
                <a:lnTo>
                  <a:pt x="8686" y="21600"/>
                </a:lnTo>
                <a:lnTo>
                  <a:pt x="8992" y="21600"/>
                </a:lnTo>
                <a:lnTo>
                  <a:pt x="0" y="12608"/>
                </a:lnTo>
                <a:close/>
                <a:moveTo>
                  <a:pt x="0" y="13881"/>
                </a:moveTo>
                <a:lnTo>
                  <a:pt x="0" y="14186"/>
                </a:lnTo>
                <a:lnTo>
                  <a:pt x="7414" y="21600"/>
                </a:lnTo>
                <a:lnTo>
                  <a:pt x="7719" y="21600"/>
                </a:lnTo>
                <a:lnTo>
                  <a:pt x="0" y="13881"/>
                </a:lnTo>
                <a:close/>
                <a:moveTo>
                  <a:pt x="0" y="15153"/>
                </a:moveTo>
                <a:lnTo>
                  <a:pt x="0" y="15458"/>
                </a:lnTo>
                <a:lnTo>
                  <a:pt x="6142" y="21600"/>
                </a:lnTo>
                <a:lnTo>
                  <a:pt x="6448" y="21600"/>
                </a:lnTo>
                <a:lnTo>
                  <a:pt x="0" y="15153"/>
                </a:lnTo>
                <a:close/>
                <a:moveTo>
                  <a:pt x="0" y="16424"/>
                </a:moveTo>
                <a:lnTo>
                  <a:pt x="0" y="16730"/>
                </a:lnTo>
                <a:lnTo>
                  <a:pt x="4870" y="21600"/>
                </a:lnTo>
                <a:lnTo>
                  <a:pt x="5176" y="21600"/>
                </a:lnTo>
                <a:lnTo>
                  <a:pt x="0" y="16424"/>
                </a:lnTo>
                <a:close/>
                <a:moveTo>
                  <a:pt x="0" y="17697"/>
                </a:moveTo>
                <a:lnTo>
                  <a:pt x="0" y="18002"/>
                </a:lnTo>
                <a:lnTo>
                  <a:pt x="3598" y="21600"/>
                </a:lnTo>
                <a:lnTo>
                  <a:pt x="3903" y="21600"/>
                </a:lnTo>
                <a:lnTo>
                  <a:pt x="0" y="17697"/>
                </a:lnTo>
                <a:close/>
                <a:moveTo>
                  <a:pt x="0" y="18969"/>
                </a:moveTo>
                <a:lnTo>
                  <a:pt x="0" y="19275"/>
                </a:lnTo>
                <a:lnTo>
                  <a:pt x="2325" y="21600"/>
                </a:lnTo>
                <a:lnTo>
                  <a:pt x="2631" y="21600"/>
                </a:lnTo>
                <a:lnTo>
                  <a:pt x="0" y="18969"/>
                </a:lnTo>
                <a:close/>
                <a:moveTo>
                  <a:pt x="0" y="20241"/>
                </a:moveTo>
                <a:lnTo>
                  <a:pt x="0" y="20546"/>
                </a:lnTo>
                <a:lnTo>
                  <a:pt x="1053" y="21600"/>
                </a:lnTo>
                <a:lnTo>
                  <a:pt x="1358" y="21600"/>
                </a:lnTo>
                <a:lnTo>
                  <a:pt x="0" y="20241"/>
                </a:lnTo>
                <a:close/>
              </a:path>
            </a:pathLst>
          </a:custGeom>
          <a:solidFill>
            <a:schemeClr val="tx1">
              <a:alpha val="5000"/>
            </a:schemeClr>
          </a:solidFill>
          <a:ln w="12700">
            <a:miter lim="400000"/>
          </a:ln>
        </p:spPr>
        <p:txBody>
          <a:bodyPr tIns="68579" bIns="68579" anchor="ctr"/>
          <a:lstStyle/>
          <a:p>
            <a:pPr algn="ctr">
              <a:defRPr>
                <a:solidFill>
                  <a:srgbClr val="FFFFFF"/>
                </a:solidFill>
              </a:defRPr>
            </a:pPr>
            <a:endParaRPr sz="1351"/>
          </a:p>
        </p:txBody>
      </p:sp>
      <p:sp>
        <p:nvSpPr>
          <p:cNvPr id="2549" name="Shape 2549"/>
          <p:cNvSpPr>
            <a:spLocks noGrp="1"/>
          </p:cNvSpPr>
          <p:nvPr>
            <p:ph type="pic" sz="quarter" idx="13" hasCustomPrompt="1"/>
          </p:nvPr>
        </p:nvSpPr>
        <p:spPr>
          <a:xfrm>
            <a:off x="2855301" y="4514346"/>
            <a:ext cx="2286201" cy="2285659"/>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latin typeface="+mn-lt"/>
              </a:defRPr>
            </a:lvl1pPr>
          </a:lstStyle>
          <a:p>
            <a:r>
              <a:rPr lang="en-US" dirty="0"/>
              <a:t>Drag &amp; Drop your image here</a:t>
            </a:r>
          </a:p>
        </p:txBody>
      </p:sp>
      <p:sp>
        <p:nvSpPr>
          <p:cNvPr id="2550" name="Shape 2550"/>
          <p:cNvSpPr>
            <a:spLocks noGrp="1"/>
          </p:cNvSpPr>
          <p:nvPr>
            <p:ph type="pic" sz="quarter" idx="14" hasCustomPrompt="1"/>
          </p:nvPr>
        </p:nvSpPr>
        <p:spPr>
          <a:xfrm>
            <a:off x="6285362" y="4514346"/>
            <a:ext cx="2286201" cy="2285659"/>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latin typeface="+mn-lt"/>
              </a:defRPr>
            </a:lvl1pPr>
          </a:lstStyle>
          <a:p>
            <a:r>
              <a:rPr lang="en-US" dirty="0"/>
              <a:t>Drag &amp; Drop your image here</a:t>
            </a:r>
          </a:p>
        </p:txBody>
      </p:sp>
      <p:sp>
        <p:nvSpPr>
          <p:cNvPr id="2551" name="Shape 2551"/>
          <p:cNvSpPr>
            <a:spLocks noGrp="1"/>
          </p:cNvSpPr>
          <p:nvPr>
            <p:ph type="pic" sz="quarter" idx="15" hasCustomPrompt="1"/>
          </p:nvPr>
        </p:nvSpPr>
        <p:spPr>
          <a:xfrm>
            <a:off x="9726049" y="4514346"/>
            <a:ext cx="2286201" cy="2285659"/>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latin typeface="+mn-lt"/>
              </a:defRPr>
            </a:lvl1pPr>
          </a:lstStyle>
          <a:p>
            <a:r>
              <a:rPr lang="en-US" dirty="0"/>
              <a:t>Drag &amp; Drop your image here</a:t>
            </a:r>
          </a:p>
        </p:txBody>
      </p:sp>
      <p:sp>
        <p:nvSpPr>
          <p:cNvPr id="2552" name="Shape 2552"/>
          <p:cNvSpPr>
            <a:spLocks noGrp="1"/>
          </p:cNvSpPr>
          <p:nvPr>
            <p:ph type="pic" sz="quarter" idx="16" hasCustomPrompt="1"/>
          </p:nvPr>
        </p:nvSpPr>
        <p:spPr>
          <a:xfrm>
            <a:off x="13149458" y="4514346"/>
            <a:ext cx="2286201" cy="2285659"/>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latin typeface="+mn-lt"/>
              </a:defRPr>
            </a:lvl1pPr>
          </a:lstStyle>
          <a:p>
            <a:r>
              <a:rPr lang="en-US" dirty="0"/>
              <a:t>Drag &amp; Drop your image here</a:t>
            </a:r>
          </a:p>
        </p:txBody>
      </p:sp>
      <p:sp>
        <p:nvSpPr>
          <p:cNvPr id="2557" name="Shape 2557"/>
          <p:cNvSpPr/>
          <p:nvPr/>
        </p:nvSpPr>
        <p:spPr>
          <a:xfrm>
            <a:off x="8818164" y="9224202"/>
            <a:ext cx="92872" cy="92886"/>
          </a:xfrm>
          <a:prstGeom prst="ellipse">
            <a:avLst/>
          </a:prstGeom>
          <a:solidFill>
            <a:schemeClr val="tx1"/>
          </a:solidFill>
          <a:ln w="12700">
            <a:miter lim="400000"/>
          </a:ln>
        </p:spPr>
        <p:txBody>
          <a:bodyPr tIns="68579" bIns="68579" anchor="ctr"/>
          <a:lstStyle/>
          <a:p>
            <a:pPr algn="ctr">
              <a:defRPr>
                <a:solidFill>
                  <a:srgbClr val="FFFFFF"/>
                </a:solidFill>
              </a:defRPr>
            </a:pPr>
            <a:endParaRPr sz="1351"/>
          </a:p>
        </p:txBody>
      </p:sp>
      <p:sp>
        <p:nvSpPr>
          <p:cNvPr id="2558" name="Shape 2558"/>
          <p:cNvSpPr/>
          <p:nvPr/>
        </p:nvSpPr>
        <p:spPr>
          <a:xfrm>
            <a:off x="9097564" y="9224202"/>
            <a:ext cx="92872" cy="92886"/>
          </a:xfrm>
          <a:prstGeom prst="ellipse">
            <a:avLst/>
          </a:prstGeom>
          <a:solidFill>
            <a:schemeClr val="tx1">
              <a:alpha val="20000"/>
            </a:schemeClr>
          </a:solidFill>
          <a:ln w="12700">
            <a:miter lim="400000"/>
          </a:ln>
        </p:spPr>
        <p:txBody>
          <a:bodyPr tIns="68579" bIns="68579" anchor="ctr"/>
          <a:lstStyle/>
          <a:p>
            <a:pPr algn="ctr">
              <a:defRPr>
                <a:solidFill>
                  <a:srgbClr val="FFFFFF"/>
                </a:solidFill>
              </a:defRPr>
            </a:pPr>
            <a:endParaRPr sz="1351"/>
          </a:p>
        </p:txBody>
      </p:sp>
      <p:sp>
        <p:nvSpPr>
          <p:cNvPr id="2559" name="Shape 2559"/>
          <p:cNvSpPr/>
          <p:nvPr/>
        </p:nvSpPr>
        <p:spPr>
          <a:xfrm>
            <a:off x="9376965" y="9224202"/>
            <a:ext cx="92872" cy="92886"/>
          </a:xfrm>
          <a:prstGeom prst="ellipse">
            <a:avLst/>
          </a:prstGeom>
          <a:solidFill>
            <a:schemeClr val="tx1">
              <a:alpha val="20000"/>
            </a:schemeClr>
          </a:solidFill>
          <a:ln w="12700">
            <a:miter lim="400000"/>
          </a:ln>
        </p:spPr>
        <p:txBody>
          <a:bodyPr tIns="68579" bIns="68579" anchor="ctr"/>
          <a:lstStyle/>
          <a:p>
            <a:pPr algn="ctr">
              <a:defRPr>
                <a:solidFill>
                  <a:srgbClr val="FFFFFF"/>
                </a:solidFill>
              </a:defRPr>
            </a:pPr>
            <a:endParaRPr sz="1351"/>
          </a:p>
        </p:txBody>
      </p:sp>
      <p:sp>
        <p:nvSpPr>
          <p:cNvPr id="26"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29"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32"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23" name="Shape 17"/>
          <p:cNvSpPr>
            <a:spLocks noGrp="1"/>
          </p:cNvSpPr>
          <p:nvPr>
            <p:ph type="body" sz="quarter" idx="53" hasCustomPrompt="1"/>
          </p:nvPr>
        </p:nvSpPr>
        <p:spPr>
          <a:xfrm>
            <a:off x="2303463" y="1539189"/>
            <a:ext cx="13698538" cy="2386915"/>
          </a:xfrm>
          <a:prstGeom prst="rect">
            <a:avLst/>
          </a:prstGeom>
        </p:spPr>
        <p:txBody>
          <a:bodyPr wrap="square" lIns="0" tIns="0" rIns="0" bIns="0" anchor="ctr" anchorCtr="0">
            <a:normAutofit/>
          </a:bodyPr>
          <a:lstStyle>
            <a:lvl1pPr algn="ctr" defTabSz="1371523">
              <a:lnSpc>
                <a:spcPct val="100000"/>
              </a:lnSpc>
              <a:spcBef>
                <a:spcPts val="0"/>
              </a:spcBef>
              <a:defRPr sz="7201" spc="-300" baseline="0">
                <a:solidFill>
                  <a:schemeClr val="tx1"/>
                </a:solidFill>
                <a:latin typeface="+mj-lt"/>
                <a:ea typeface="Work Sans"/>
                <a:cs typeface="Work Sans"/>
                <a:sym typeface="Work Sans"/>
              </a:defRPr>
            </a:lvl1pPr>
          </a:lstStyle>
          <a:p>
            <a:r>
              <a:rPr lang="nl-NL" dirty="0"/>
              <a:t>H2 Title here</a:t>
            </a:r>
          </a:p>
        </p:txBody>
      </p:sp>
      <p:sp>
        <p:nvSpPr>
          <p:cNvPr id="27" name="Текст 7"/>
          <p:cNvSpPr>
            <a:spLocks noGrp="1"/>
          </p:cNvSpPr>
          <p:nvPr>
            <p:ph type="body" sz="quarter" idx="143" hasCustomPrompt="1"/>
          </p:nvPr>
        </p:nvSpPr>
        <p:spPr>
          <a:xfrm>
            <a:off x="2386231" y="7159785"/>
            <a:ext cx="3224340" cy="588803"/>
          </a:xfrm>
        </p:spPr>
        <p:txBody>
          <a:bodyPr tIns="0" anchor="b">
            <a:noAutofit/>
          </a:bodyPr>
          <a:lstStyle>
            <a:lvl1pPr algn="ctr">
              <a:lnSpc>
                <a:spcPct val="145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28" name="Shape 41"/>
          <p:cNvSpPr>
            <a:spLocks noGrp="1"/>
          </p:cNvSpPr>
          <p:nvPr>
            <p:ph type="body" sz="quarter" idx="163" hasCustomPrompt="1"/>
          </p:nvPr>
        </p:nvSpPr>
        <p:spPr>
          <a:xfrm>
            <a:off x="2383085" y="7776408"/>
            <a:ext cx="3230629" cy="352915"/>
          </a:xfrm>
          <a:prstGeom prst="rect">
            <a:avLst/>
          </a:prstGeom>
        </p:spPr>
        <p:txBody>
          <a:bodyPr lIns="0" tIns="0" rIns="0" bIns="0" anchor="ctr" anchorCtr="0">
            <a:normAutofit/>
          </a:bodyPr>
          <a:lstStyle>
            <a:lvl1pPr algn="ctr"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30" name="Текст 7"/>
          <p:cNvSpPr>
            <a:spLocks noGrp="1"/>
          </p:cNvSpPr>
          <p:nvPr>
            <p:ph type="body" sz="quarter" idx="164" hasCustomPrompt="1"/>
          </p:nvPr>
        </p:nvSpPr>
        <p:spPr>
          <a:xfrm>
            <a:off x="5816291" y="7159785"/>
            <a:ext cx="3224340" cy="588803"/>
          </a:xfrm>
        </p:spPr>
        <p:txBody>
          <a:bodyPr tIns="0" anchor="b">
            <a:noAutofit/>
          </a:bodyPr>
          <a:lstStyle>
            <a:lvl1pPr algn="ctr">
              <a:lnSpc>
                <a:spcPct val="145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33" name="Shape 41"/>
          <p:cNvSpPr>
            <a:spLocks noGrp="1"/>
          </p:cNvSpPr>
          <p:nvPr>
            <p:ph type="body" sz="quarter" idx="165" hasCustomPrompt="1"/>
          </p:nvPr>
        </p:nvSpPr>
        <p:spPr>
          <a:xfrm>
            <a:off x="5813148" y="7776408"/>
            <a:ext cx="3230629" cy="352915"/>
          </a:xfrm>
          <a:prstGeom prst="rect">
            <a:avLst/>
          </a:prstGeom>
        </p:spPr>
        <p:txBody>
          <a:bodyPr lIns="0" tIns="0" rIns="0" bIns="0" anchor="ctr" anchorCtr="0">
            <a:normAutofit/>
          </a:bodyPr>
          <a:lstStyle>
            <a:lvl1pPr algn="ctr"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34" name="Текст 7"/>
          <p:cNvSpPr>
            <a:spLocks noGrp="1"/>
          </p:cNvSpPr>
          <p:nvPr>
            <p:ph type="body" sz="quarter" idx="166" hasCustomPrompt="1"/>
          </p:nvPr>
        </p:nvSpPr>
        <p:spPr>
          <a:xfrm>
            <a:off x="9256978" y="7159785"/>
            <a:ext cx="3224340" cy="588803"/>
          </a:xfrm>
        </p:spPr>
        <p:txBody>
          <a:bodyPr tIns="0" anchor="b">
            <a:noAutofit/>
          </a:bodyPr>
          <a:lstStyle>
            <a:lvl1pPr algn="ctr">
              <a:lnSpc>
                <a:spcPct val="145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35" name="Shape 41"/>
          <p:cNvSpPr>
            <a:spLocks noGrp="1"/>
          </p:cNvSpPr>
          <p:nvPr>
            <p:ph type="body" sz="quarter" idx="167" hasCustomPrompt="1"/>
          </p:nvPr>
        </p:nvSpPr>
        <p:spPr>
          <a:xfrm>
            <a:off x="9253835" y="7776408"/>
            <a:ext cx="3230629" cy="352915"/>
          </a:xfrm>
          <a:prstGeom prst="rect">
            <a:avLst/>
          </a:prstGeom>
        </p:spPr>
        <p:txBody>
          <a:bodyPr lIns="0" tIns="0" rIns="0" bIns="0" anchor="ctr" anchorCtr="0">
            <a:normAutofit/>
          </a:bodyPr>
          <a:lstStyle>
            <a:lvl1pPr algn="ctr"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36" name="Текст 7"/>
          <p:cNvSpPr>
            <a:spLocks noGrp="1"/>
          </p:cNvSpPr>
          <p:nvPr>
            <p:ph type="body" sz="quarter" idx="168" hasCustomPrompt="1"/>
          </p:nvPr>
        </p:nvSpPr>
        <p:spPr>
          <a:xfrm>
            <a:off x="12680387" y="7159785"/>
            <a:ext cx="3224340" cy="588803"/>
          </a:xfrm>
        </p:spPr>
        <p:txBody>
          <a:bodyPr tIns="0" anchor="b">
            <a:noAutofit/>
          </a:bodyPr>
          <a:lstStyle>
            <a:lvl1pPr algn="ctr">
              <a:lnSpc>
                <a:spcPct val="145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37" name="Shape 41"/>
          <p:cNvSpPr>
            <a:spLocks noGrp="1"/>
          </p:cNvSpPr>
          <p:nvPr>
            <p:ph type="body" sz="quarter" idx="169" hasCustomPrompt="1"/>
          </p:nvPr>
        </p:nvSpPr>
        <p:spPr>
          <a:xfrm>
            <a:off x="12677244" y="7776408"/>
            <a:ext cx="3230629" cy="352915"/>
          </a:xfrm>
          <a:prstGeom prst="rect">
            <a:avLst/>
          </a:prstGeom>
        </p:spPr>
        <p:txBody>
          <a:bodyPr lIns="0" tIns="0" rIns="0" bIns="0" anchor="ctr" anchorCtr="0">
            <a:normAutofit/>
          </a:bodyPr>
          <a:lstStyle>
            <a:lvl1pPr algn="ctr"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42" name="Shape 538"/>
          <p:cNvSpPr/>
          <p:nvPr userDrawn="1"/>
        </p:nvSpPr>
        <p:spPr>
          <a:xfrm>
            <a:off x="12236363" y="7543780"/>
            <a:ext cx="728246" cy="0"/>
          </a:xfrm>
          <a:prstGeom prst="line">
            <a:avLst/>
          </a:prstGeom>
          <a:ln w="38100">
            <a:solidFill>
              <a:schemeClr val="accent5"/>
            </a:solidFill>
            <a:miter/>
          </a:ln>
        </p:spPr>
        <p:txBody>
          <a:bodyPr tIns="68579" bIns="68579"/>
          <a:lstStyle/>
          <a:p>
            <a:endParaRPr sz="1351"/>
          </a:p>
        </p:txBody>
      </p:sp>
      <p:sp>
        <p:nvSpPr>
          <p:cNvPr id="43" name="Shape 538"/>
          <p:cNvSpPr/>
          <p:nvPr userDrawn="1"/>
        </p:nvSpPr>
        <p:spPr>
          <a:xfrm>
            <a:off x="8778211" y="7543780"/>
            <a:ext cx="728246" cy="0"/>
          </a:xfrm>
          <a:prstGeom prst="line">
            <a:avLst/>
          </a:prstGeom>
          <a:ln w="38100">
            <a:solidFill>
              <a:schemeClr val="accent5"/>
            </a:solidFill>
            <a:miter/>
          </a:ln>
        </p:spPr>
        <p:txBody>
          <a:bodyPr tIns="68579" bIns="68579"/>
          <a:lstStyle/>
          <a:p>
            <a:endParaRPr sz="1351"/>
          </a:p>
        </p:txBody>
      </p:sp>
      <p:sp>
        <p:nvSpPr>
          <p:cNvPr id="44" name="Shape 538"/>
          <p:cNvSpPr/>
          <p:nvPr userDrawn="1"/>
        </p:nvSpPr>
        <p:spPr>
          <a:xfrm>
            <a:off x="5349216" y="7543780"/>
            <a:ext cx="728246" cy="0"/>
          </a:xfrm>
          <a:prstGeom prst="line">
            <a:avLst/>
          </a:prstGeom>
          <a:ln w="38100">
            <a:solidFill>
              <a:schemeClr val="accent5"/>
            </a:solidFill>
            <a:miter/>
          </a:ln>
        </p:spPr>
        <p:txBody>
          <a:bodyPr tIns="68579" bIns="68579"/>
          <a:lstStyle/>
          <a:p>
            <a:endParaRPr sz="1351"/>
          </a:p>
        </p:txBody>
      </p:sp>
    </p:spTree>
    <p:extLst>
      <p:ext uri="{BB962C8B-B14F-4D97-AF65-F5344CB8AC3E}">
        <p14:creationId xmlns:p14="http://schemas.microsoft.com/office/powerpoint/2010/main" val="24079646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Image_02">
    <p:bg>
      <p:bgRef idx="1001">
        <a:schemeClr val="bg1"/>
      </p:bgRef>
    </p:bg>
    <p:spTree>
      <p:nvGrpSpPr>
        <p:cNvPr id="1" name=""/>
        <p:cNvGrpSpPr/>
        <p:nvPr/>
      </p:nvGrpSpPr>
      <p:grpSpPr>
        <a:xfrm>
          <a:off x="0" y="0"/>
          <a:ext cx="0" cy="0"/>
          <a:chOff x="0" y="0"/>
          <a:chExt cx="0" cy="0"/>
        </a:xfrm>
      </p:grpSpPr>
      <p:sp>
        <p:nvSpPr>
          <p:cNvPr id="740" name="Shape 740"/>
          <p:cNvSpPr>
            <a:spLocks noGrp="1"/>
          </p:cNvSpPr>
          <p:nvPr>
            <p:ph type="pic" idx="13" hasCustomPrompt="1"/>
          </p:nvPr>
        </p:nvSpPr>
        <p:spPr>
          <a:xfrm>
            <a:off x="4248151" y="1923198"/>
            <a:ext cx="14038017" cy="8365359"/>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defRPr>
            </a:lvl1pPr>
          </a:lstStyle>
          <a:p>
            <a:r>
              <a:rPr lang="en-US" dirty="0"/>
              <a:t>Drag &amp; Drop your image here</a:t>
            </a:r>
          </a:p>
        </p:txBody>
      </p:sp>
      <p:sp>
        <p:nvSpPr>
          <p:cNvPr id="7"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8"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9" name="Shape 538"/>
          <p:cNvSpPr/>
          <p:nvPr userDrawn="1"/>
        </p:nvSpPr>
        <p:spPr>
          <a:xfrm>
            <a:off x="2284988" y="2966986"/>
            <a:ext cx="1525017" cy="0"/>
          </a:xfrm>
          <a:prstGeom prst="line">
            <a:avLst/>
          </a:prstGeom>
          <a:ln w="6350">
            <a:solidFill>
              <a:schemeClr val="tx1">
                <a:alpha val="40000"/>
              </a:schemeClr>
            </a:solidFill>
            <a:miter/>
          </a:ln>
        </p:spPr>
        <p:txBody>
          <a:bodyPr tIns="68579" bIns="68579"/>
          <a:lstStyle/>
          <a:p>
            <a:endParaRPr sz="1351"/>
          </a:p>
        </p:txBody>
      </p:sp>
      <p:sp>
        <p:nvSpPr>
          <p:cNvPr id="10" name="Текст 7"/>
          <p:cNvSpPr>
            <a:spLocks noGrp="1"/>
          </p:cNvSpPr>
          <p:nvPr>
            <p:ph type="body" sz="quarter" idx="139" hasCustomPrompt="1"/>
          </p:nvPr>
        </p:nvSpPr>
        <p:spPr>
          <a:xfrm>
            <a:off x="2299216" y="2106753"/>
            <a:ext cx="6844784" cy="771763"/>
          </a:xfrm>
        </p:spPr>
        <p:txBody>
          <a:bodyPr tIns="0" anchor="b">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11"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Tree>
    <p:extLst>
      <p:ext uri="{BB962C8B-B14F-4D97-AF65-F5344CB8AC3E}">
        <p14:creationId xmlns:p14="http://schemas.microsoft.com/office/powerpoint/2010/main" val="10232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oduct_02">
    <p:bg>
      <p:bgRef idx="1001">
        <a:schemeClr val="bg1"/>
      </p:bgRef>
    </p:bg>
    <p:spTree>
      <p:nvGrpSpPr>
        <p:cNvPr id="1" name=""/>
        <p:cNvGrpSpPr/>
        <p:nvPr/>
      </p:nvGrpSpPr>
      <p:grpSpPr>
        <a:xfrm>
          <a:off x="0" y="0"/>
          <a:ext cx="0" cy="0"/>
          <a:chOff x="0" y="0"/>
          <a:chExt cx="0" cy="0"/>
        </a:xfrm>
      </p:grpSpPr>
      <p:sp>
        <p:nvSpPr>
          <p:cNvPr id="1080" name="Shape 1080"/>
          <p:cNvSpPr/>
          <p:nvPr/>
        </p:nvSpPr>
        <p:spPr>
          <a:xfrm>
            <a:off x="14878696" y="868"/>
            <a:ext cx="3410645" cy="10286861"/>
          </a:xfrm>
          <a:prstGeom prst="rect">
            <a:avLst/>
          </a:prstGeom>
          <a:gradFill>
            <a:gsLst>
              <a:gs pos="0">
                <a:schemeClr val="accent5"/>
              </a:gs>
              <a:gs pos="100000">
                <a:schemeClr val="accent3"/>
              </a:gs>
            </a:gsLst>
            <a:lin ang="2400000" scaled="0"/>
          </a:gradFill>
          <a:ln w="12700">
            <a:miter lim="400000"/>
          </a:ln>
        </p:spPr>
        <p:txBody>
          <a:bodyPr tIns="68579" bIns="68579" anchor="ctr"/>
          <a:lstStyle/>
          <a:p>
            <a:pPr algn="ctr">
              <a:defRPr>
                <a:solidFill>
                  <a:srgbClr val="FFFFFF"/>
                </a:solidFill>
              </a:defRPr>
            </a:pPr>
            <a:endParaRPr sz="1351"/>
          </a:p>
        </p:txBody>
      </p:sp>
      <p:sp>
        <p:nvSpPr>
          <p:cNvPr id="1081" name="Shape 1081"/>
          <p:cNvSpPr>
            <a:spLocks noGrp="1"/>
          </p:cNvSpPr>
          <p:nvPr>
            <p:ph type="pic" sz="quarter" idx="14" hasCustomPrompt="1"/>
          </p:nvPr>
        </p:nvSpPr>
        <p:spPr>
          <a:xfrm>
            <a:off x="8032502" y="868"/>
            <a:ext cx="5231013" cy="10286861"/>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defRPr>
            </a:lvl1pPr>
          </a:lstStyle>
          <a:p>
            <a:r>
              <a:rPr lang="en-US" dirty="0"/>
              <a:t>Drag &amp; Drop your image here</a:t>
            </a:r>
          </a:p>
        </p:txBody>
      </p:sp>
      <p:sp>
        <p:nvSpPr>
          <p:cNvPr id="20"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21"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18" name="Shape 1061"/>
          <p:cNvSpPr>
            <a:spLocks noGrp="1"/>
          </p:cNvSpPr>
          <p:nvPr>
            <p:ph type="body" sz="quarter" idx="17"/>
          </p:nvPr>
        </p:nvSpPr>
        <p:spPr>
          <a:xfrm>
            <a:off x="5718319" y="2132260"/>
            <a:ext cx="1128269" cy="528536"/>
          </a:xfrm>
          <a:prstGeom prst="rect">
            <a:avLst/>
          </a:prstGeom>
        </p:spPr>
        <p:txBody>
          <a:bodyPr anchor="ctr">
            <a:normAutofit/>
          </a:bodyP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120g</a:t>
            </a:r>
          </a:p>
        </p:txBody>
      </p:sp>
      <p:sp>
        <p:nvSpPr>
          <p:cNvPr id="23" name="Shape 1062"/>
          <p:cNvSpPr>
            <a:spLocks noGrp="1"/>
          </p:cNvSpPr>
          <p:nvPr>
            <p:ph type="body" sz="quarter" idx="18"/>
          </p:nvPr>
        </p:nvSpPr>
        <p:spPr>
          <a:xfrm>
            <a:off x="2291669" y="2809234"/>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Height</a:t>
            </a:r>
          </a:p>
        </p:txBody>
      </p:sp>
      <p:sp>
        <p:nvSpPr>
          <p:cNvPr id="24" name="Shape 1063"/>
          <p:cNvSpPr>
            <a:spLocks noGrp="1"/>
          </p:cNvSpPr>
          <p:nvPr>
            <p:ph type="body" sz="quarter" idx="19"/>
          </p:nvPr>
        </p:nvSpPr>
        <p:spPr>
          <a:xfrm>
            <a:off x="5718319" y="2809234"/>
            <a:ext cx="1128269"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1200mm</a:t>
            </a:r>
          </a:p>
        </p:txBody>
      </p:sp>
      <p:sp>
        <p:nvSpPr>
          <p:cNvPr id="25" name="Shape 1064"/>
          <p:cNvSpPr>
            <a:spLocks noGrp="1"/>
          </p:cNvSpPr>
          <p:nvPr>
            <p:ph type="body" sz="quarter" idx="20"/>
          </p:nvPr>
        </p:nvSpPr>
        <p:spPr>
          <a:xfrm>
            <a:off x="2291669" y="3504066"/>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Width</a:t>
            </a:r>
          </a:p>
        </p:txBody>
      </p:sp>
      <p:sp>
        <p:nvSpPr>
          <p:cNvPr id="26" name="Shape 1065"/>
          <p:cNvSpPr>
            <a:spLocks noGrp="1"/>
          </p:cNvSpPr>
          <p:nvPr>
            <p:ph type="body" sz="quarter" idx="21"/>
          </p:nvPr>
        </p:nvSpPr>
        <p:spPr>
          <a:xfrm>
            <a:off x="5718319" y="3504066"/>
            <a:ext cx="1128269"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200mm</a:t>
            </a:r>
          </a:p>
        </p:txBody>
      </p:sp>
      <p:sp>
        <p:nvSpPr>
          <p:cNvPr id="27" name="Shape 1066"/>
          <p:cNvSpPr>
            <a:spLocks noGrp="1"/>
          </p:cNvSpPr>
          <p:nvPr>
            <p:ph type="body" sz="quarter" idx="22"/>
          </p:nvPr>
        </p:nvSpPr>
        <p:spPr>
          <a:xfrm>
            <a:off x="2291669" y="4181046"/>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Material</a:t>
            </a:r>
          </a:p>
        </p:txBody>
      </p:sp>
      <p:sp>
        <p:nvSpPr>
          <p:cNvPr id="28" name="Shape 1067"/>
          <p:cNvSpPr>
            <a:spLocks noGrp="1"/>
          </p:cNvSpPr>
          <p:nvPr>
            <p:ph type="body" sz="quarter" idx="23"/>
          </p:nvPr>
        </p:nvSpPr>
        <p:spPr>
          <a:xfrm>
            <a:off x="5718319" y="4181046"/>
            <a:ext cx="1128269" cy="528536"/>
          </a:xfrm>
          <a:prstGeom prst="rect">
            <a:avLst/>
          </a:prstGeom>
        </p:spPr>
        <p:txBody>
          <a:bodyPr anchor="ctr">
            <a:normAutofit/>
          </a:bodyP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Gold</a:t>
            </a:r>
          </a:p>
        </p:txBody>
      </p:sp>
      <p:sp>
        <p:nvSpPr>
          <p:cNvPr id="29" name="Shape 1069"/>
          <p:cNvSpPr>
            <a:spLocks noGrp="1"/>
          </p:cNvSpPr>
          <p:nvPr>
            <p:ph type="body" sz="quarter" idx="25"/>
          </p:nvPr>
        </p:nvSpPr>
        <p:spPr>
          <a:xfrm>
            <a:off x="2291669" y="2132260"/>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rPr dirty="0"/>
              <a:t>Weight</a:t>
            </a:r>
          </a:p>
        </p:txBody>
      </p:sp>
      <p:sp>
        <p:nvSpPr>
          <p:cNvPr id="30" name="Shape 1060"/>
          <p:cNvSpPr/>
          <p:nvPr userDrawn="1"/>
        </p:nvSpPr>
        <p:spPr>
          <a:xfrm>
            <a:off x="2297326" y="2671543"/>
            <a:ext cx="4551614" cy="0"/>
          </a:xfrm>
          <a:prstGeom prst="line">
            <a:avLst/>
          </a:prstGeom>
          <a:ln w="6350">
            <a:solidFill>
              <a:schemeClr val="tx1">
                <a:alpha val="40000"/>
              </a:schemeClr>
            </a:solidFill>
            <a:miter/>
          </a:ln>
        </p:spPr>
        <p:txBody>
          <a:bodyPr tIns="68579" bIns="68579"/>
          <a:lstStyle/>
          <a:p>
            <a:endParaRPr sz="1351"/>
          </a:p>
        </p:txBody>
      </p:sp>
      <p:sp>
        <p:nvSpPr>
          <p:cNvPr id="31" name="Shape 1060"/>
          <p:cNvSpPr/>
          <p:nvPr userDrawn="1"/>
        </p:nvSpPr>
        <p:spPr>
          <a:xfrm>
            <a:off x="2272987" y="3344432"/>
            <a:ext cx="4563254" cy="0"/>
          </a:xfrm>
          <a:prstGeom prst="line">
            <a:avLst/>
          </a:prstGeom>
          <a:ln w="6350">
            <a:solidFill>
              <a:schemeClr val="tx1">
                <a:alpha val="40000"/>
              </a:schemeClr>
            </a:solidFill>
            <a:miter/>
          </a:ln>
        </p:spPr>
        <p:txBody>
          <a:bodyPr tIns="68579" bIns="68579"/>
          <a:lstStyle/>
          <a:p>
            <a:endParaRPr sz="1351"/>
          </a:p>
        </p:txBody>
      </p:sp>
      <p:sp>
        <p:nvSpPr>
          <p:cNvPr id="32" name="Shape 1060"/>
          <p:cNvSpPr/>
          <p:nvPr userDrawn="1"/>
        </p:nvSpPr>
        <p:spPr>
          <a:xfrm>
            <a:off x="2285688" y="4051753"/>
            <a:ext cx="4563254" cy="0"/>
          </a:xfrm>
          <a:prstGeom prst="line">
            <a:avLst/>
          </a:prstGeom>
          <a:ln w="6350">
            <a:solidFill>
              <a:schemeClr val="tx1">
                <a:alpha val="40000"/>
              </a:schemeClr>
            </a:solidFill>
            <a:miter/>
          </a:ln>
        </p:spPr>
        <p:txBody>
          <a:bodyPr tIns="68579" bIns="68579"/>
          <a:lstStyle/>
          <a:p>
            <a:endParaRPr sz="1351"/>
          </a:p>
        </p:txBody>
      </p:sp>
      <p:sp>
        <p:nvSpPr>
          <p:cNvPr id="33" name="Shape 1060"/>
          <p:cNvSpPr/>
          <p:nvPr userDrawn="1"/>
        </p:nvSpPr>
        <p:spPr>
          <a:xfrm>
            <a:off x="2285688" y="4734983"/>
            <a:ext cx="4563254" cy="0"/>
          </a:xfrm>
          <a:prstGeom prst="line">
            <a:avLst/>
          </a:prstGeom>
          <a:ln w="6350">
            <a:solidFill>
              <a:schemeClr val="tx1">
                <a:alpha val="40000"/>
              </a:schemeClr>
            </a:solidFill>
            <a:miter/>
          </a:ln>
        </p:spPr>
        <p:txBody>
          <a:bodyPr tIns="68579" bIns="68579"/>
          <a:lstStyle/>
          <a:p>
            <a:endParaRPr sz="1351"/>
          </a:p>
        </p:txBody>
      </p:sp>
      <p:sp>
        <p:nvSpPr>
          <p:cNvPr id="34" name="Shape 17"/>
          <p:cNvSpPr>
            <a:spLocks noGrp="1"/>
          </p:cNvSpPr>
          <p:nvPr>
            <p:ph type="body" sz="quarter" idx="144" hasCustomPrompt="1"/>
          </p:nvPr>
        </p:nvSpPr>
        <p:spPr>
          <a:xfrm>
            <a:off x="2277193" y="7679490"/>
            <a:ext cx="4569396" cy="1212172"/>
          </a:xfrm>
          <a:prstGeom prst="rect">
            <a:avLst/>
          </a:prstGeom>
        </p:spPr>
        <p:txBody>
          <a:bodyPr wrap="square" lIns="0" tIns="0" rIns="0" bIns="0" anchor="ctr" anchorCtr="0">
            <a:noAutofit/>
          </a:bodyPr>
          <a:lstStyle>
            <a:lvl1pPr algn="l" defTabSz="1371523">
              <a:lnSpc>
                <a:spcPct val="100000"/>
              </a:lnSpc>
              <a:spcBef>
                <a:spcPts val="0"/>
              </a:spcBef>
              <a:defRPr sz="7201" spc="-300" baseline="0">
                <a:solidFill>
                  <a:schemeClr val="tx1"/>
                </a:solidFill>
                <a:latin typeface="+mj-lt"/>
                <a:ea typeface="Work Sans"/>
                <a:cs typeface="Work Sans"/>
                <a:sym typeface="Work Sans"/>
              </a:defRPr>
            </a:lvl1pPr>
          </a:lstStyle>
          <a:p>
            <a:r>
              <a:rPr lang="nl-NL" dirty="0"/>
              <a:t>$</a:t>
            </a:r>
          </a:p>
        </p:txBody>
      </p:sp>
      <p:sp>
        <p:nvSpPr>
          <p:cNvPr id="35" name="Shape 1061"/>
          <p:cNvSpPr>
            <a:spLocks noGrp="1"/>
          </p:cNvSpPr>
          <p:nvPr>
            <p:ph type="body" sz="quarter" idx="145"/>
          </p:nvPr>
        </p:nvSpPr>
        <p:spPr>
          <a:xfrm>
            <a:off x="5718319" y="4836581"/>
            <a:ext cx="1128269" cy="528536"/>
          </a:xfrm>
          <a:prstGeom prst="rect">
            <a:avLst/>
          </a:prstGeom>
        </p:spPr>
        <p:txBody>
          <a:bodyPr anchor="ctr">
            <a:normAutofit/>
          </a:bodyP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120g</a:t>
            </a:r>
          </a:p>
        </p:txBody>
      </p:sp>
      <p:sp>
        <p:nvSpPr>
          <p:cNvPr id="36" name="Shape 1062"/>
          <p:cNvSpPr>
            <a:spLocks noGrp="1"/>
          </p:cNvSpPr>
          <p:nvPr>
            <p:ph type="body" sz="quarter" idx="146"/>
          </p:nvPr>
        </p:nvSpPr>
        <p:spPr>
          <a:xfrm>
            <a:off x="2272987" y="5513555"/>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Height</a:t>
            </a:r>
          </a:p>
        </p:txBody>
      </p:sp>
      <p:sp>
        <p:nvSpPr>
          <p:cNvPr id="37" name="Shape 1063"/>
          <p:cNvSpPr>
            <a:spLocks noGrp="1"/>
          </p:cNvSpPr>
          <p:nvPr>
            <p:ph type="body" sz="quarter" idx="147"/>
          </p:nvPr>
        </p:nvSpPr>
        <p:spPr>
          <a:xfrm>
            <a:off x="5718319" y="5513555"/>
            <a:ext cx="1128269"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1200mm</a:t>
            </a:r>
          </a:p>
        </p:txBody>
      </p:sp>
      <p:sp>
        <p:nvSpPr>
          <p:cNvPr id="38" name="Shape 1064"/>
          <p:cNvSpPr>
            <a:spLocks noGrp="1"/>
          </p:cNvSpPr>
          <p:nvPr>
            <p:ph type="body" sz="quarter" idx="148"/>
          </p:nvPr>
        </p:nvSpPr>
        <p:spPr>
          <a:xfrm>
            <a:off x="2272987" y="6208387"/>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Width</a:t>
            </a:r>
          </a:p>
        </p:txBody>
      </p:sp>
      <p:sp>
        <p:nvSpPr>
          <p:cNvPr id="39" name="Shape 1065"/>
          <p:cNvSpPr>
            <a:spLocks noGrp="1"/>
          </p:cNvSpPr>
          <p:nvPr>
            <p:ph type="body" sz="quarter" idx="149"/>
          </p:nvPr>
        </p:nvSpPr>
        <p:spPr>
          <a:xfrm>
            <a:off x="5718319" y="6208387"/>
            <a:ext cx="1128269"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200mm</a:t>
            </a:r>
          </a:p>
        </p:txBody>
      </p:sp>
      <p:sp>
        <p:nvSpPr>
          <p:cNvPr id="40" name="Shape 1066"/>
          <p:cNvSpPr>
            <a:spLocks noGrp="1"/>
          </p:cNvSpPr>
          <p:nvPr>
            <p:ph type="body" sz="quarter" idx="150"/>
          </p:nvPr>
        </p:nvSpPr>
        <p:spPr>
          <a:xfrm>
            <a:off x="2272987" y="6885367"/>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Material</a:t>
            </a:r>
          </a:p>
        </p:txBody>
      </p:sp>
      <p:sp>
        <p:nvSpPr>
          <p:cNvPr id="41" name="Shape 1067"/>
          <p:cNvSpPr>
            <a:spLocks noGrp="1"/>
          </p:cNvSpPr>
          <p:nvPr>
            <p:ph type="body" sz="quarter" idx="151"/>
          </p:nvPr>
        </p:nvSpPr>
        <p:spPr>
          <a:xfrm>
            <a:off x="5718319" y="6885367"/>
            <a:ext cx="1128269" cy="528536"/>
          </a:xfrm>
          <a:prstGeom prst="rect">
            <a:avLst/>
          </a:prstGeom>
        </p:spPr>
        <p:txBody>
          <a:bodyPr anchor="ctr">
            <a:normAutofit/>
          </a:bodyP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t>Gold</a:t>
            </a:r>
          </a:p>
        </p:txBody>
      </p:sp>
      <p:sp>
        <p:nvSpPr>
          <p:cNvPr id="42" name="Shape 1069"/>
          <p:cNvSpPr>
            <a:spLocks noGrp="1"/>
          </p:cNvSpPr>
          <p:nvPr>
            <p:ph type="body" sz="quarter" idx="152"/>
          </p:nvPr>
        </p:nvSpPr>
        <p:spPr>
          <a:xfrm>
            <a:off x="2272987" y="4836581"/>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rPr dirty="0"/>
              <a:t>Weight</a:t>
            </a:r>
          </a:p>
        </p:txBody>
      </p:sp>
      <p:sp>
        <p:nvSpPr>
          <p:cNvPr id="43" name="Shape 1060"/>
          <p:cNvSpPr/>
          <p:nvPr userDrawn="1"/>
        </p:nvSpPr>
        <p:spPr>
          <a:xfrm>
            <a:off x="2278646" y="5375864"/>
            <a:ext cx="4551614" cy="0"/>
          </a:xfrm>
          <a:prstGeom prst="line">
            <a:avLst/>
          </a:prstGeom>
          <a:ln w="6350">
            <a:solidFill>
              <a:schemeClr val="tx1">
                <a:alpha val="40000"/>
              </a:schemeClr>
            </a:solidFill>
            <a:miter/>
          </a:ln>
        </p:spPr>
        <p:txBody>
          <a:bodyPr tIns="68579" bIns="68579"/>
          <a:lstStyle/>
          <a:p>
            <a:endParaRPr sz="1351"/>
          </a:p>
        </p:txBody>
      </p:sp>
      <p:sp>
        <p:nvSpPr>
          <p:cNvPr id="44" name="Shape 1060"/>
          <p:cNvSpPr/>
          <p:nvPr userDrawn="1"/>
        </p:nvSpPr>
        <p:spPr>
          <a:xfrm>
            <a:off x="2254309" y="6048753"/>
            <a:ext cx="4563254" cy="0"/>
          </a:xfrm>
          <a:prstGeom prst="line">
            <a:avLst/>
          </a:prstGeom>
          <a:ln w="6350">
            <a:solidFill>
              <a:schemeClr val="tx1">
                <a:alpha val="40000"/>
              </a:schemeClr>
            </a:solidFill>
            <a:miter/>
          </a:ln>
        </p:spPr>
        <p:txBody>
          <a:bodyPr tIns="68579" bIns="68579"/>
          <a:lstStyle/>
          <a:p>
            <a:endParaRPr sz="1351"/>
          </a:p>
        </p:txBody>
      </p:sp>
      <p:sp>
        <p:nvSpPr>
          <p:cNvPr id="45" name="Shape 1060"/>
          <p:cNvSpPr/>
          <p:nvPr userDrawn="1"/>
        </p:nvSpPr>
        <p:spPr>
          <a:xfrm>
            <a:off x="2267006" y="6756074"/>
            <a:ext cx="4563254" cy="0"/>
          </a:xfrm>
          <a:prstGeom prst="line">
            <a:avLst/>
          </a:prstGeom>
          <a:ln w="6350">
            <a:solidFill>
              <a:schemeClr val="tx1">
                <a:alpha val="40000"/>
              </a:schemeClr>
            </a:solidFill>
            <a:miter/>
          </a:ln>
        </p:spPr>
        <p:txBody>
          <a:bodyPr tIns="68579" bIns="68579"/>
          <a:lstStyle/>
          <a:p>
            <a:endParaRPr sz="1351"/>
          </a:p>
        </p:txBody>
      </p:sp>
      <p:sp>
        <p:nvSpPr>
          <p:cNvPr id="46" name="Shape 1060"/>
          <p:cNvSpPr/>
          <p:nvPr userDrawn="1"/>
        </p:nvSpPr>
        <p:spPr>
          <a:xfrm>
            <a:off x="2267006" y="7439303"/>
            <a:ext cx="4563254" cy="0"/>
          </a:xfrm>
          <a:prstGeom prst="line">
            <a:avLst/>
          </a:prstGeom>
          <a:ln w="6350">
            <a:solidFill>
              <a:schemeClr val="tx1">
                <a:alpha val="40000"/>
              </a:schemeClr>
            </a:solidFill>
            <a:miter/>
          </a:ln>
        </p:spPr>
        <p:txBody>
          <a:bodyPr tIns="68579" bIns="68579"/>
          <a:lstStyle/>
          <a:p>
            <a:endParaRPr sz="1351"/>
          </a:p>
        </p:txBody>
      </p:sp>
    </p:spTree>
    <p:extLst>
      <p:ext uri="{BB962C8B-B14F-4D97-AF65-F5344CB8AC3E}">
        <p14:creationId xmlns:p14="http://schemas.microsoft.com/office/powerpoint/2010/main" val="4015891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04">
    <p:spTree>
      <p:nvGrpSpPr>
        <p:cNvPr id="1" name=""/>
        <p:cNvGrpSpPr/>
        <p:nvPr/>
      </p:nvGrpSpPr>
      <p:grpSpPr>
        <a:xfrm>
          <a:off x="0" y="0"/>
          <a:ext cx="0" cy="0"/>
          <a:chOff x="0" y="0"/>
          <a:chExt cx="0" cy="0"/>
        </a:xfrm>
      </p:grpSpPr>
      <p:sp>
        <p:nvSpPr>
          <p:cNvPr id="9" name="Shape 76"/>
          <p:cNvSpPr/>
          <p:nvPr userDrawn="1"/>
        </p:nvSpPr>
        <p:spPr>
          <a:xfrm>
            <a:off x="2031207" y="-12489"/>
            <a:ext cx="8265318" cy="10313565"/>
          </a:xfrm>
          <a:prstGeom prst="rect">
            <a:avLst/>
          </a:prstGeom>
          <a:solidFill>
            <a:schemeClr val="tx1">
              <a:alpha val="5000"/>
            </a:schemeClr>
          </a:solidFill>
          <a:ln w="12700">
            <a:miter lim="400000"/>
          </a:ln>
        </p:spPr>
        <p:txBody>
          <a:bodyPr tIns="68579" bIns="68579" anchor="ctr"/>
          <a:lstStyle/>
          <a:p>
            <a:pPr algn="ctr">
              <a:defRPr>
                <a:solidFill>
                  <a:srgbClr val="FFFFFF"/>
                </a:solidFill>
              </a:defRPr>
            </a:pPr>
            <a:endParaRPr sz="1351"/>
          </a:p>
        </p:txBody>
      </p:sp>
      <p:sp>
        <p:nvSpPr>
          <p:cNvPr id="1364" name="Shape 1364"/>
          <p:cNvSpPr/>
          <p:nvPr/>
        </p:nvSpPr>
        <p:spPr>
          <a:xfrm>
            <a:off x="9162158" y="-8664"/>
            <a:ext cx="3424883" cy="10305916"/>
          </a:xfrm>
          <a:prstGeom prst="rect">
            <a:avLst/>
          </a:prstGeom>
          <a:gradFill>
            <a:gsLst>
              <a:gs pos="0">
                <a:schemeClr val="accent5"/>
              </a:gs>
              <a:gs pos="100000">
                <a:schemeClr val="accent3"/>
              </a:gs>
            </a:gsLst>
            <a:lin ang="2400000" scaled="0"/>
          </a:gradFill>
          <a:ln w="12700">
            <a:miter lim="400000"/>
          </a:ln>
        </p:spPr>
        <p:txBody>
          <a:bodyPr tIns="68579" bIns="68579" anchor="ctr"/>
          <a:lstStyle/>
          <a:p>
            <a:pPr algn="ctr">
              <a:defRPr>
                <a:solidFill>
                  <a:srgbClr val="FFFFFF"/>
                </a:solidFill>
              </a:defRPr>
            </a:pPr>
            <a:endParaRPr sz="1351"/>
          </a:p>
        </p:txBody>
      </p:sp>
      <p:sp>
        <p:nvSpPr>
          <p:cNvPr id="13"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16"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18"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10" name="Shape 17"/>
          <p:cNvSpPr>
            <a:spLocks noGrp="1"/>
          </p:cNvSpPr>
          <p:nvPr>
            <p:ph type="body" sz="quarter" idx="54" hasCustomPrompt="1"/>
          </p:nvPr>
        </p:nvSpPr>
        <p:spPr>
          <a:xfrm>
            <a:off x="1114427" y="4182312"/>
            <a:ext cx="16059149" cy="2244883"/>
          </a:xfrm>
          <a:prstGeom prst="rect">
            <a:avLst/>
          </a:prstGeom>
        </p:spPr>
        <p:txBody>
          <a:bodyPr wrap="square" lIns="0" tIns="216000" rIns="0" bIns="0" anchor="ctr" anchorCtr="0">
            <a:noAutofit/>
          </a:bodyPr>
          <a:lstStyle>
            <a:lvl1pPr algn="ctr" defTabSz="1371523">
              <a:lnSpc>
                <a:spcPct val="70000"/>
              </a:lnSpc>
              <a:spcBef>
                <a:spcPts val="0"/>
              </a:spcBef>
              <a:defRPr sz="12000" spc="300" baseline="0">
                <a:solidFill>
                  <a:schemeClr val="tx1"/>
                </a:solidFill>
                <a:latin typeface="+mn-lt"/>
                <a:ea typeface="Work Sans"/>
                <a:cs typeface="Work Sans"/>
                <a:sym typeface="Work Sans"/>
              </a:defRPr>
            </a:lvl1pPr>
          </a:lstStyle>
          <a:p>
            <a:r>
              <a:rPr lang="en-US" dirty="0"/>
              <a:t>H1 Title here</a:t>
            </a:r>
            <a:endParaRPr lang="nl-NL" dirty="0"/>
          </a:p>
        </p:txBody>
      </p:sp>
      <p:sp>
        <p:nvSpPr>
          <p:cNvPr id="14" name="Shape 17"/>
          <p:cNvSpPr>
            <a:spLocks noGrp="1"/>
          </p:cNvSpPr>
          <p:nvPr>
            <p:ph type="body" sz="quarter" idx="55" hasCustomPrompt="1"/>
          </p:nvPr>
        </p:nvSpPr>
        <p:spPr>
          <a:xfrm>
            <a:off x="2303465" y="1905146"/>
            <a:ext cx="6840537" cy="2248134"/>
          </a:xfrm>
          <a:prstGeom prst="rect">
            <a:avLst/>
          </a:prstGeom>
        </p:spPr>
        <p:txBody>
          <a:bodyPr wrap="square" lIns="0" tIns="0" rIns="0" bIns="0" anchor="b" anchorCtr="0">
            <a:normAutofit/>
          </a:bodyPr>
          <a:lstStyle>
            <a:lvl1pPr algn="l" defTabSz="1371523">
              <a:lnSpc>
                <a:spcPct val="100000"/>
              </a:lnSpc>
              <a:spcBef>
                <a:spcPts val="0"/>
              </a:spcBef>
              <a:defRPr sz="2400" spc="0" baseline="0">
                <a:solidFill>
                  <a:schemeClr val="tx1"/>
                </a:solidFill>
                <a:latin typeface="+mj-lt"/>
                <a:ea typeface="Work Sans"/>
                <a:cs typeface="Work Sans"/>
                <a:sym typeface="Work Sans"/>
              </a:defRPr>
            </a:lvl1pPr>
          </a:lstStyle>
          <a:p>
            <a:r>
              <a:rPr lang="nl-NL" dirty="0"/>
              <a:t>H4 Title write here</a:t>
            </a:r>
          </a:p>
        </p:txBody>
      </p:sp>
    </p:spTree>
    <p:extLst>
      <p:ext uri="{BB962C8B-B14F-4D97-AF65-F5344CB8AC3E}">
        <p14:creationId xmlns:p14="http://schemas.microsoft.com/office/powerpoint/2010/main" val="38330071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fo_07">
    <p:spTree>
      <p:nvGrpSpPr>
        <p:cNvPr id="1" name=""/>
        <p:cNvGrpSpPr/>
        <p:nvPr/>
      </p:nvGrpSpPr>
      <p:grpSpPr>
        <a:xfrm>
          <a:off x="0" y="0"/>
          <a:ext cx="0" cy="0"/>
          <a:chOff x="0" y="0"/>
          <a:chExt cx="0" cy="0"/>
        </a:xfrm>
      </p:grpSpPr>
      <p:sp>
        <p:nvSpPr>
          <p:cNvPr id="1446" name="Shape 1446"/>
          <p:cNvSpPr>
            <a:spLocks noGrp="1"/>
          </p:cNvSpPr>
          <p:nvPr>
            <p:ph type="pic" sz="half" idx="13" hasCustomPrompt="1"/>
          </p:nvPr>
        </p:nvSpPr>
        <p:spPr>
          <a:xfrm>
            <a:off x="-284" y="-8831"/>
            <a:ext cx="9144003" cy="7766899"/>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defRPr>
            </a:lvl1pPr>
          </a:lstStyle>
          <a:p>
            <a:r>
              <a:rPr lang="en-US" dirty="0"/>
              <a:t>Drag &amp; Drop your image here</a:t>
            </a:r>
          </a:p>
        </p:txBody>
      </p:sp>
      <p:sp>
        <p:nvSpPr>
          <p:cNvPr id="23"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24"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25" name="Текст 7"/>
          <p:cNvSpPr>
            <a:spLocks noGrp="1"/>
          </p:cNvSpPr>
          <p:nvPr>
            <p:ph type="body" sz="quarter" idx="139" hasCustomPrompt="1"/>
          </p:nvPr>
        </p:nvSpPr>
        <p:spPr>
          <a:xfrm>
            <a:off x="6761110" y="1813452"/>
            <a:ext cx="6388835" cy="630590"/>
          </a:xfrm>
        </p:spPr>
        <p:txBody>
          <a:bodyPr tIns="0" anchor="b">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21" name="Shape 17"/>
          <p:cNvSpPr>
            <a:spLocks noGrp="1"/>
          </p:cNvSpPr>
          <p:nvPr>
            <p:ph type="body" sz="quarter" idx="55" hasCustomPrompt="1"/>
          </p:nvPr>
        </p:nvSpPr>
        <p:spPr>
          <a:xfrm>
            <a:off x="6746595" y="2932817"/>
            <a:ext cx="6403349" cy="2382999"/>
          </a:xfrm>
          <a:prstGeom prst="rect">
            <a:avLst/>
          </a:prstGeom>
        </p:spPr>
        <p:txBody>
          <a:bodyPr wrap="square" lIns="0" tIns="0" rIns="0" bIns="0" anchor="b" anchorCtr="0">
            <a:normAutofit/>
          </a:bodyPr>
          <a:lstStyle>
            <a:lvl1pPr algn="l" defTabSz="1371523">
              <a:lnSpc>
                <a:spcPct val="100000"/>
              </a:lnSpc>
              <a:spcBef>
                <a:spcPts val="0"/>
              </a:spcBef>
              <a:defRPr sz="7201" spc="-300" baseline="0">
                <a:solidFill>
                  <a:schemeClr val="tx1"/>
                </a:solidFill>
                <a:latin typeface="+mj-lt"/>
                <a:ea typeface="Work Sans"/>
                <a:cs typeface="Work Sans"/>
                <a:sym typeface="Work Sans"/>
              </a:defRPr>
            </a:lvl1pPr>
          </a:lstStyle>
          <a:p>
            <a:r>
              <a:rPr lang="nl-NL" dirty="0"/>
              <a:t>H2 Title write here</a:t>
            </a:r>
          </a:p>
        </p:txBody>
      </p:sp>
      <p:sp>
        <p:nvSpPr>
          <p:cNvPr id="26" name="Shape 41"/>
          <p:cNvSpPr>
            <a:spLocks noGrp="1"/>
          </p:cNvSpPr>
          <p:nvPr>
            <p:ph type="body" sz="quarter" idx="145" hasCustomPrompt="1"/>
          </p:nvPr>
        </p:nvSpPr>
        <p:spPr>
          <a:xfrm>
            <a:off x="6746592" y="5567362"/>
            <a:ext cx="6403349" cy="3737224"/>
          </a:xfrm>
          <a:prstGeom prst="rect">
            <a:avLst/>
          </a:prstGeom>
        </p:spPr>
        <p:txBody>
          <a:bodyPr lIns="0" tIns="0" rIns="0" bIns="0" anchor="t" anchorCtr="0">
            <a:normAutofit/>
          </a:bodyPr>
          <a:lstStyle>
            <a:lvl1pPr algn="l" defTabSz="1371523">
              <a:lnSpc>
                <a:spcPct val="150000"/>
              </a:lnSpc>
              <a:spcBef>
                <a:spcPts val="1500"/>
              </a:spcBef>
              <a:defRPr sz="2000" spc="0" baseline="0">
                <a:solidFill>
                  <a:schemeClr val="tx1">
                    <a:alpha val="80000"/>
                  </a:schemeClr>
                </a:solidFill>
                <a:latin typeface="+mn-lt"/>
                <a:ea typeface="Work Sans"/>
                <a:cs typeface="Work Sans"/>
                <a:sym typeface="Work Sans"/>
              </a:defRPr>
            </a:lvl1pPr>
          </a:lstStyle>
          <a:p>
            <a:r>
              <a:rPr lang="en-US" dirty="0"/>
              <a:t>Write body text here</a:t>
            </a:r>
          </a:p>
        </p:txBody>
      </p:sp>
      <p:sp>
        <p:nvSpPr>
          <p:cNvPr id="34" name="Shape 1069"/>
          <p:cNvSpPr>
            <a:spLocks noGrp="1"/>
          </p:cNvSpPr>
          <p:nvPr>
            <p:ph type="body" sz="quarter" idx="149" hasCustomPrompt="1"/>
          </p:nvPr>
        </p:nvSpPr>
        <p:spPr>
          <a:xfrm>
            <a:off x="13775953" y="3313333"/>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rPr lang="en-US" dirty="0"/>
              <a:t>WRITE CAPTION HERE</a:t>
            </a:r>
            <a:endParaRPr dirty="0"/>
          </a:p>
        </p:txBody>
      </p:sp>
      <p:sp>
        <p:nvSpPr>
          <p:cNvPr id="35" name="Shape 1060"/>
          <p:cNvSpPr/>
          <p:nvPr userDrawn="1"/>
        </p:nvSpPr>
        <p:spPr>
          <a:xfrm>
            <a:off x="13775953" y="3298084"/>
            <a:ext cx="3397623" cy="0"/>
          </a:xfrm>
          <a:prstGeom prst="line">
            <a:avLst/>
          </a:prstGeom>
          <a:ln w="6350">
            <a:solidFill>
              <a:schemeClr val="tx1">
                <a:alpha val="40000"/>
              </a:schemeClr>
            </a:solidFill>
            <a:miter/>
          </a:ln>
        </p:spPr>
        <p:txBody>
          <a:bodyPr tIns="68579" bIns="68579"/>
          <a:lstStyle/>
          <a:p>
            <a:endParaRPr sz="1351"/>
          </a:p>
        </p:txBody>
      </p:sp>
      <p:sp>
        <p:nvSpPr>
          <p:cNvPr id="39" name="Shape 41"/>
          <p:cNvSpPr>
            <a:spLocks noGrp="1"/>
          </p:cNvSpPr>
          <p:nvPr>
            <p:ph type="body" sz="quarter" idx="142" hasCustomPrompt="1"/>
          </p:nvPr>
        </p:nvSpPr>
        <p:spPr>
          <a:xfrm>
            <a:off x="13775953" y="2932818"/>
            <a:ext cx="3397623" cy="356097"/>
          </a:xfrm>
          <a:prstGeom prst="rect">
            <a:avLst/>
          </a:prstGeom>
        </p:spPr>
        <p:txBody>
          <a:bodyPr lIns="0" tIns="0" rIns="0" bIns="0" anchor="b" anchorCtr="0">
            <a:normAutofit/>
          </a:bodyPr>
          <a:lstStyle>
            <a:lvl1pPr algn="l"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40" name="Shape 1069"/>
          <p:cNvSpPr>
            <a:spLocks noGrp="1"/>
          </p:cNvSpPr>
          <p:nvPr>
            <p:ph type="body" sz="quarter" idx="150" hasCustomPrompt="1"/>
          </p:nvPr>
        </p:nvSpPr>
        <p:spPr>
          <a:xfrm>
            <a:off x="13775953" y="4404844"/>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rPr lang="en-US" dirty="0"/>
              <a:t>WRITE CAPTION HERE</a:t>
            </a:r>
            <a:endParaRPr dirty="0"/>
          </a:p>
        </p:txBody>
      </p:sp>
      <p:sp>
        <p:nvSpPr>
          <p:cNvPr id="41" name="Shape 1060"/>
          <p:cNvSpPr/>
          <p:nvPr userDrawn="1"/>
        </p:nvSpPr>
        <p:spPr>
          <a:xfrm>
            <a:off x="13775953" y="4389595"/>
            <a:ext cx="3397623" cy="0"/>
          </a:xfrm>
          <a:prstGeom prst="line">
            <a:avLst/>
          </a:prstGeom>
          <a:ln w="6350">
            <a:solidFill>
              <a:schemeClr val="tx1">
                <a:alpha val="40000"/>
              </a:schemeClr>
            </a:solidFill>
            <a:miter/>
          </a:ln>
        </p:spPr>
        <p:txBody>
          <a:bodyPr tIns="68579" bIns="68579"/>
          <a:lstStyle/>
          <a:p>
            <a:endParaRPr sz="1351"/>
          </a:p>
        </p:txBody>
      </p:sp>
      <p:sp>
        <p:nvSpPr>
          <p:cNvPr id="42" name="Shape 41"/>
          <p:cNvSpPr>
            <a:spLocks noGrp="1"/>
          </p:cNvSpPr>
          <p:nvPr>
            <p:ph type="body" sz="quarter" idx="151" hasCustomPrompt="1"/>
          </p:nvPr>
        </p:nvSpPr>
        <p:spPr>
          <a:xfrm>
            <a:off x="13775953" y="4024329"/>
            <a:ext cx="3397623" cy="356097"/>
          </a:xfrm>
          <a:prstGeom prst="rect">
            <a:avLst/>
          </a:prstGeom>
        </p:spPr>
        <p:txBody>
          <a:bodyPr lIns="0" tIns="0" rIns="0" bIns="0" anchor="b" anchorCtr="0">
            <a:normAutofit/>
          </a:bodyPr>
          <a:lstStyle>
            <a:lvl1pPr algn="l"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43" name="Shape 1069"/>
          <p:cNvSpPr>
            <a:spLocks noGrp="1"/>
          </p:cNvSpPr>
          <p:nvPr>
            <p:ph type="body" sz="quarter" idx="152" hasCustomPrompt="1"/>
          </p:nvPr>
        </p:nvSpPr>
        <p:spPr>
          <a:xfrm>
            <a:off x="13775953" y="5496355"/>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rPr lang="en-US" dirty="0"/>
              <a:t>WRITE CAPTION HERE</a:t>
            </a:r>
            <a:endParaRPr dirty="0"/>
          </a:p>
        </p:txBody>
      </p:sp>
      <p:sp>
        <p:nvSpPr>
          <p:cNvPr id="44" name="Shape 1060"/>
          <p:cNvSpPr/>
          <p:nvPr userDrawn="1"/>
        </p:nvSpPr>
        <p:spPr>
          <a:xfrm>
            <a:off x="13775953" y="5481106"/>
            <a:ext cx="3397623" cy="0"/>
          </a:xfrm>
          <a:prstGeom prst="line">
            <a:avLst/>
          </a:prstGeom>
          <a:ln w="6350">
            <a:solidFill>
              <a:schemeClr val="tx1">
                <a:alpha val="40000"/>
              </a:schemeClr>
            </a:solidFill>
            <a:miter/>
          </a:ln>
        </p:spPr>
        <p:txBody>
          <a:bodyPr tIns="68579" bIns="68579"/>
          <a:lstStyle/>
          <a:p>
            <a:endParaRPr sz="1351"/>
          </a:p>
        </p:txBody>
      </p:sp>
      <p:sp>
        <p:nvSpPr>
          <p:cNvPr id="45" name="Shape 41"/>
          <p:cNvSpPr>
            <a:spLocks noGrp="1"/>
          </p:cNvSpPr>
          <p:nvPr>
            <p:ph type="body" sz="quarter" idx="153" hasCustomPrompt="1"/>
          </p:nvPr>
        </p:nvSpPr>
        <p:spPr>
          <a:xfrm>
            <a:off x="13775953" y="5115840"/>
            <a:ext cx="3397623" cy="356097"/>
          </a:xfrm>
          <a:prstGeom prst="rect">
            <a:avLst/>
          </a:prstGeom>
        </p:spPr>
        <p:txBody>
          <a:bodyPr lIns="0" tIns="0" rIns="0" bIns="0" anchor="b" anchorCtr="0">
            <a:normAutofit/>
          </a:bodyPr>
          <a:lstStyle>
            <a:lvl1pPr algn="l"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46" name="Shape 1069"/>
          <p:cNvSpPr>
            <a:spLocks noGrp="1"/>
          </p:cNvSpPr>
          <p:nvPr>
            <p:ph type="body" sz="quarter" idx="154" hasCustomPrompt="1"/>
          </p:nvPr>
        </p:nvSpPr>
        <p:spPr>
          <a:xfrm>
            <a:off x="13775953" y="6587866"/>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rPr lang="en-US" dirty="0"/>
              <a:t>WRITE CAPTION HERE</a:t>
            </a:r>
            <a:endParaRPr dirty="0"/>
          </a:p>
        </p:txBody>
      </p:sp>
      <p:sp>
        <p:nvSpPr>
          <p:cNvPr id="47" name="Shape 1060"/>
          <p:cNvSpPr/>
          <p:nvPr userDrawn="1"/>
        </p:nvSpPr>
        <p:spPr>
          <a:xfrm>
            <a:off x="13775953" y="6572617"/>
            <a:ext cx="3397623" cy="0"/>
          </a:xfrm>
          <a:prstGeom prst="line">
            <a:avLst/>
          </a:prstGeom>
          <a:ln w="6350">
            <a:solidFill>
              <a:schemeClr val="tx1">
                <a:alpha val="40000"/>
              </a:schemeClr>
            </a:solidFill>
            <a:miter/>
          </a:ln>
        </p:spPr>
        <p:txBody>
          <a:bodyPr tIns="68579" bIns="68579"/>
          <a:lstStyle/>
          <a:p>
            <a:endParaRPr sz="1351"/>
          </a:p>
        </p:txBody>
      </p:sp>
      <p:sp>
        <p:nvSpPr>
          <p:cNvPr id="48" name="Shape 41"/>
          <p:cNvSpPr>
            <a:spLocks noGrp="1"/>
          </p:cNvSpPr>
          <p:nvPr>
            <p:ph type="body" sz="quarter" idx="155" hasCustomPrompt="1"/>
          </p:nvPr>
        </p:nvSpPr>
        <p:spPr>
          <a:xfrm>
            <a:off x="13775953" y="6207351"/>
            <a:ext cx="3397623" cy="356097"/>
          </a:xfrm>
          <a:prstGeom prst="rect">
            <a:avLst/>
          </a:prstGeom>
        </p:spPr>
        <p:txBody>
          <a:bodyPr lIns="0" tIns="0" rIns="0" bIns="0" anchor="b" anchorCtr="0">
            <a:normAutofit/>
          </a:bodyPr>
          <a:lstStyle>
            <a:lvl1pPr algn="l"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49" name="Shape 1069"/>
          <p:cNvSpPr>
            <a:spLocks noGrp="1"/>
          </p:cNvSpPr>
          <p:nvPr>
            <p:ph type="body" sz="quarter" idx="156" hasCustomPrompt="1"/>
          </p:nvPr>
        </p:nvSpPr>
        <p:spPr>
          <a:xfrm>
            <a:off x="13775953" y="7679377"/>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rPr lang="en-US" dirty="0"/>
              <a:t>WRITE CAPTION HERE</a:t>
            </a:r>
            <a:endParaRPr dirty="0"/>
          </a:p>
        </p:txBody>
      </p:sp>
      <p:sp>
        <p:nvSpPr>
          <p:cNvPr id="50" name="Shape 1060"/>
          <p:cNvSpPr/>
          <p:nvPr userDrawn="1"/>
        </p:nvSpPr>
        <p:spPr>
          <a:xfrm>
            <a:off x="13775953" y="7664128"/>
            <a:ext cx="3397623" cy="0"/>
          </a:xfrm>
          <a:prstGeom prst="line">
            <a:avLst/>
          </a:prstGeom>
          <a:ln w="6350">
            <a:solidFill>
              <a:schemeClr val="tx1">
                <a:alpha val="40000"/>
              </a:schemeClr>
            </a:solidFill>
            <a:miter/>
          </a:ln>
        </p:spPr>
        <p:txBody>
          <a:bodyPr tIns="68579" bIns="68579"/>
          <a:lstStyle/>
          <a:p>
            <a:endParaRPr sz="1351"/>
          </a:p>
        </p:txBody>
      </p:sp>
      <p:sp>
        <p:nvSpPr>
          <p:cNvPr id="51" name="Shape 41"/>
          <p:cNvSpPr>
            <a:spLocks noGrp="1"/>
          </p:cNvSpPr>
          <p:nvPr>
            <p:ph type="body" sz="quarter" idx="157" hasCustomPrompt="1"/>
          </p:nvPr>
        </p:nvSpPr>
        <p:spPr>
          <a:xfrm>
            <a:off x="13775953" y="7298862"/>
            <a:ext cx="3397623" cy="356097"/>
          </a:xfrm>
          <a:prstGeom prst="rect">
            <a:avLst/>
          </a:prstGeom>
        </p:spPr>
        <p:txBody>
          <a:bodyPr lIns="0" tIns="0" rIns="0" bIns="0" anchor="b" anchorCtr="0">
            <a:normAutofit/>
          </a:bodyPr>
          <a:lstStyle>
            <a:lvl1pPr algn="l"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
        <p:nvSpPr>
          <p:cNvPr id="52" name="Shape 1069"/>
          <p:cNvSpPr>
            <a:spLocks noGrp="1"/>
          </p:cNvSpPr>
          <p:nvPr>
            <p:ph type="body" sz="quarter" idx="158" hasCustomPrompt="1"/>
          </p:nvPr>
        </p:nvSpPr>
        <p:spPr>
          <a:xfrm>
            <a:off x="13775953" y="8770887"/>
            <a:ext cx="3397623" cy="528536"/>
          </a:xfrm>
          <a:prstGeom prst="rect">
            <a:avLst/>
          </a:prstGeom>
        </p:spPr>
        <p:txBody>
          <a:bodyPr anchor="ctr"/>
          <a:lstStyle>
            <a:lvl1pPr algn="l" defTabSz="1371523">
              <a:lnSpc>
                <a:spcPct val="150000"/>
              </a:lnSpc>
              <a:spcBef>
                <a:spcPts val="0"/>
              </a:spcBef>
              <a:defRPr sz="1600" b="1" spc="-68">
                <a:solidFill>
                  <a:schemeClr val="tx1"/>
                </a:solidFill>
                <a:latin typeface="+mn-lt"/>
                <a:ea typeface="Work Sans"/>
                <a:cs typeface="Work Sans"/>
                <a:sym typeface="Work Sans"/>
              </a:defRPr>
            </a:lvl1pPr>
          </a:lstStyle>
          <a:p>
            <a:r>
              <a:rPr lang="en-US" dirty="0"/>
              <a:t>WRITE CAPTION HERE</a:t>
            </a:r>
            <a:endParaRPr dirty="0"/>
          </a:p>
        </p:txBody>
      </p:sp>
      <p:sp>
        <p:nvSpPr>
          <p:cNvPr id="53" name="Shape 1060"/>
          <p:cNvSpPr/>
          <p:nvPr userDrawn="1"/>
        </p:nvSpPr>
        <p:spPr>
          <a:xfrm>
            <a:off x="13775953" y="8755638"/>
            <a:ext cx="3397623" cy="0"/>
          </a:xfrm>
          <a:prstGeom prst="line">
            <a:avLst/>
          </a:prstGeom>
          <a:ln w="6350">
            <a:solidFill>
              <a:schemeClr val="tx1">
                <a:alpha val="40000"/>
              </a:schemeClr>
            </a:solidFill>
            <a:miter/>
          </a:ln>
        </p:spPr>
        <p:txBody>
          <a:bodyPr tIns="68579" bIns="68579"/>
          <a:lstStyle/>
          <a:p>
            <a:endParaRPr sz="1351"/>
          </a:p>
        </p:txBody>
      </p:sp>
      <p:sp>
        <p:nvSpPr>
          <p:cNvPr id="54" name="Shape 41"/>
          <p:cNvSpPr>
            <a:spLocks noGrp="1"/>
          </p:cNvSpPr>
          <p:nvPr>
            <p:ph type="body" sz="quarter" idx="159" hasCustomPrompt="1"/>
          </p:nvPr>
        </p:nvSpPr>
        <p:spPr>
          <a:xfrm>
            <a:off x="13775953" y="8390372"/>
            <a:ext cx="3397623" cy="356097"/>
          </a:xfrm>
          <a:prstGeom prst="rect">
            <a:avLst/>
          </a:prstGeom>
        </p:spPr>
        <p:txBody>
          <a:bodyPr lIns="0" tIns="0" rIns="0" bIns="0" anchor="b" anchorCtr="0">
            <a:normAutofit/>
          </a:bodyPr>
          <a:lstStyle>
            <a:lvl1pPr algn="l" defTabSz="1371523">
              <a:lnSpc>
                <a:spcPct val="150000"/>
              </a:lnSpc>
              <a:spcBef>
                <a:spcPts val="1500"/>
              </a:spcBef>
              <a:defRPr sz="1500" spc="0" baseline="0">
                <a:solidFill>
                  <a:schemeClr val="tx1">
                    <a:alpha val="60000"/>
                  </a:schemeClr>
                </a:solidFill>
                <a:latin typeface="+mn-lt"/>
                <a:ea typeface="Work Sans"/>
                <a:cs typeface="Work Sans"/>
                <a:sym typeface="Work Sans"/>
              </a:defRPr>
            </a:lvl1pPr>
          </a:lstStyle>
          <a:p>
            <a:r>
              <a:rPr lang="en-US" dirty="0"/>
              <a:t>Write small text here</a:t>
            </a:r>
          </a:p>
        </p:txBody>
      </p:sp>
    </p:spTree>
    <p:extLst>
      <p:ext uri="{BB962C8B-B14F-4D97-AF65-F5344CB8AC3E}">
        <p14:creationId xmlns:p14="http://schemas.microsoft.com/office/powerpoint/2010/main" val="14582112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_09">
    <p:spTree>
      <p:nvGrpSpPr>
        <p:cNvPr id="1" name=""/>
        <p:cNvGrpSpPr/>
        <p:nvPr/>
      </p:nvGrpSpPr>
      <p:grpSpPr>
        <a:xfrm>
          <a:off x="0" y="0"/>
          <a:ext cx="0" cy="0"/>
          <a:chOff x="0" y="0"/>
          <a:chExt cx="0" cy="0"/>
        </a:xfrm>
      </p:grpSpPr>
      <p:sp>
        <p:nvSpPr>
          <p:cNvPr id="1872" name="Shape 1872"/>
          <p:cNvSpPr/>
          <p:nvPr/>
        </p:nvSpPr>
        <p:spPr>
          <a:xfrm flipV="1">
            <a:off x="9136052" y="-18338"/>
            <a:ext cx="1" cy="10325263"/>
          </a:xfrm>
          <a:prstGeom prst="line">
            <a:avLst/>
          </a:prstGeom>
          <a:ln w="6350">
            <a:solidFill>
              <a:schemeClr val="tx1">
                <a:alpha val="15000"/>
              </a:schemeClr>
            </a:solidFill>
            <a:miter/>
          </a:ln>
        </p:spPr>
        <p:txBody>
          <a:bodyPr tIns="68579" bIns="68579"/>
          <a:lstStyle/>
          <a:p>
            <a:endParaRPr sz="1351"/>
          </a:p>
        </p:txBody>
      </p:sp>
      <p:sp>
        <p:nvSpPr>
          <p:cNvPr id="1873" name="Shape 1873"/>
          <p:cNvSpPr/>
          <p:nvPr/>
        </p:nvSpPr>
        <p:spPr>
          <a:xfrm flipV="1">
            <a:off x="13723816" y="-18338"/>
            <a:ext cx="1" cy="10325263"/>
          </a:xfrm>
          <a:prstGeom prst="line">
            <a:avLst/>
          </a:prstGeom>
          <a:ln w="6350">
            <a:solidFill>
              <a:schemeClr val="tx1">
                <a:alpha val="15000"/>
              </a:schemeClr>
            </a:solidFill>
            <a:miter/>
          </a:ln>
        </p:spPr>
        <p:txBody>
          <a:bodyPr tIns="68579" bIns="68579"/>
          <a:lstStyle/>
          <a:p>
            <a:endParaRPr sz="1351"/>
          </a:p>
        </p:txBody>
      </p:sp>
      <p:sp>
        <p:nvSpPr>
          <p:cNvPr id="1874" name="Shape 1874"/>
          <p:cNvSpPr>
            <a:spLocks noGrp="1"/>
          </p:cNvSpPr>
          <p:nvPr>
            <p:ph type="pic" sz="half" idx="13" hasCustomPrompt="1"/>
          </p:nvPr>
        </p:nvSpPr>
        <p:spPr>
          <a:xfrm>
            <a:off x="-2328" y="2533381"/>
            <a:ext cx="9144521" cy="5232236"/>
          </a:xfrm>
          <a:prstGeom prst="rect">
            <a:avLst/>
          </a:prstGeom>
          <a:solidFill>
            <a:schemeClr val="tx1">
              <a:alpha val="10000"/>
            </a:schemeClr>
          </a:solidFill>
        </p:spPr>
        <p:txBody>
          <a:bodyPr lIns="91439" tIns="45719" rIns="91439" bIns="45719" anchor="ctr">
            <a:noAutofit/>
          </a:bodyPr>
          <a:lstStyle>
            <a:lvl1pPr marL="0" marR="0" indent="0" algn="ctr" defTabSz="680180" rtl="0" eaLnBrk="1" fontAlgn="auto" latinLnBrk="0" hangingPunct="1">
              <a:lnSpc>
                <a:spcPct val="100000"/>
              </a:lnSpc>
              <a:spcBef>
                <a:spcPts val="372"/>
              </a:spcBef>
              <a:spcAft>
                <a:spcPts val="0"/>
              </a:spcAft>
              <a:buClrTx/>
              <a:buSzPct val="100000"/>
              <a:buFontTx/>
              <a:buNone/>
              <a:tabLst/>
              <a:defRPr sz="1800" spc="0">
                <a:solidFill>
                  <a:schemeClr val="tx1">
                    <a:alpha val="50000"/>
                  </a:schemeClr>
                </a:solidFill>
              </a:defRPr>
            </a:lvl1pPr>
          </a:lstStyle>
          <a:p>
            <a:r>
              <a:rPr lang="en-US" dirty="0"/>
              <a:t>Drag &amp; Drop your image here</a:t>
            </a:r>
          </a:p>
        </p:txBody>
      </p:sp>
      <p:sp>
        <p:nvSpPr>
          <p:cNvPr id="13"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18"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19"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12" name="Shape 1721"/>
          <p:cNvSpPr/>
          <p:nvPr userDrawn="1"/>
        </p:nvSpPr>
        <p:spPr>
          <a:xfrm>
            <a:off x="9721272" y="2550320"/>
            <a:ext cx="6636328" cy="0"/>
          </a:xfrm>
          <a:prstGeom prst="line">
            <a:avLst/>
          </a:prstGeom>
          <a:ln w="6350">
            <a:solidFill>
              <a:schemeClr val="tx1">
                <a:alpha val="40000"/>
              </a:schemeClr>
            </a:solidFill>
            <a:miter/>
          </a:ln>
        </p:spPr>
        <p:txBody>
          <a:bodyPr tIns="68579" bIns="68579"/>
          <a:lstStyle/>
          <a:p>
            <a:endParaRPr sz="1351"/>
          </a:p>
        </p:txBody>
      </p:sp>
      <p:sp>
        <p:nvSpPr>
          <p:cNvPr id="14" name="Текст 7"/>
          <p:cNvSpPr>
            <a:spLocks noGrp="1"/>
          </p:cNvSpPr>
          <p:nvPr>
            <p:ph type="body" sz="quarter" idx="140" hasCustomPrompt="1"/>
          </p:nvPr>
        </p:nvSpPr>
        <p:spPr>
          <a:xfrm>
            <a:off x="9735786" y="1030514"/>
            <a:ext cx="3406590" cy="1428484"/>
          </a:xfrm>
        </p:spPr>
        <p:txBody>
          <a:bodyPr tIns="0" anchor="b">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15" name="Текст 7"/>
          <p:cNvSpPr>
            <a:spLocks noGrp="1"/>
          </p:cNvSpPr>
          <p:nvPr>
            <p:ph type="body" sz="quarter" idx="134" hasCustomPrompt="1"/>
          </p:nvPr>
        </p:nvSpPr>
        <p:spPr>
          <a:xfrm>
            <a:off x="9735788" y="3377739"/>
            <a:ext cx="3406588" cy="6143632"/>
          </a:xfrm>
        </p:spPr>
        <p:txBody>
          <a:bodyPr tIns="0" anchor="t">
            <a:noAutofit/>
          </a:bodyPr>
          <a:lstStyle>
            <a:lvl1pPr algn="l">
              <a:lnSpc>
                <a:spcPct val="100000"/>
              </a:lnSpc>
              <a:spcBef>
                <a:spcPts val="0"/>
              </a:spcBef>
              <a:defRPr lang="en-US" sz="2400" b="0" i="0" spc="0" baseline="0" smtClean="0">
                <a:effectLst/>
                <a:latin typeface="+mj-lt"/>
              </a:defRPr>
            </a:lvl1pPr>
            <a:lvl2pPr algn="ctr">
              <a:defRPr/>
            </a:lvl2pPr>
            <a:lvl3pPr algn="ctr">
              <a:defRPr/>
            </a:lvl3pPr>
            <a:lvl4pPr algn="ctr">
              <a:lnSpc>
                <a:spcPct val="150000"/>
              </a:lnSpc>
              <a:defRPr/>
            </a:lvl4pPr>
            <a:lvl5pPr algn="ctr">
              <a:defRPr/>
            </a:lvl5pPr>
          </a:lstStyle>
          <a:p>
            <a:r>
              <a:rPr lang="en-US" dirty="0"/>
              <a:t>H4 Title Write Here</a:t>
            </a:r>
          </a:p>
        </p:txBody>
      </p:sp>
      <p:sp>
        <p:nvSpPr>
          <p:cNvPr id="16" name="Shape 41"/>
          <p:cNvSpPr>
            <a:spLocks noGrp="1"/>
          </p:cNvSpPr>
          <p:nvPr>
            <p:ph type="body" sz="quarter" idx="144" hasCustomPrompt="1"/>
          </p:nvPr>
        </p:nvSpPr>
        <p:spPr>
          <a:xfrm>
            <a:off x="14305256" y="3377743"/>
            <a:ext cx="3424883" cy="6143631"/>
          </a:xfrm>
          <a:prstGeom prst="rect">
            <a:avLst/>
          </a:prstGeom>
        </p:spPr>
        <p:txBody>
          <a:bodyPr lIns="0" tIns="0" rIns="0" bIns="0" anchor="t" anchorCtr="0">
            <a:normAutofit/>
          </a:bodyPr>
          <a:lstStyle>
            <a:lvl1pPr algn="l" defTabSz="1371523">
              <a:lnSpc>
                <a:spcPct val="150000"/>
              </a:lnSpc>
              <a:spcBef>
                <a:spcPts val="1500"/>
              </a:spcBef>
              <a:defRPr sz="2000" spc="0" baseline="0">
                <a:solidFill>
                  <a:schemeClr val="tx1">
                    <a:alpha val="80000"/>
                  </a:schemeClr>
                </a:solidFill>
                <a:latin typeface="+mn-lt"/>
                <a:ea typeface="Work Sans"/>
                <a:cs typeface="Work Sans"/>
                <a:sym typeface="Work Sans"/>
              </a:defRPr>
            </a:lvl1pPr>
          </a:lstStyle>
          <a:p>
            <a:r>
              <a:rPr lang="en-US" dirty="0"/>
              <a:t>Write body text here</a:t>
            </a:r>
          </a:p>
        </p:txBody>
      </p:sp>
    </p:spTree>
    <p:extLst>
      <p:ext uri="{BB962C8B-B14F-4D97-AF65-F5344CB8AC3E}">
        <p14:creationId xmlns:p14="http://schemas.microsoft.com/office/powerpoint/2010/main" val="15734770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asic_013">
    <p:spTree>
      <p:nvGrpSpPr>
        <p:cNvPr id="1" name=""/>
        <p:cNvGrpSpPr/>
        <p:nvPr/>
      </p:nvGrpSpPr>
      <p:grpSpPr>
        <a:xfrm>
          <a:off x="0" y="0"/>
          <a:ext cx="0" cy="0"/>
          <a:chOff x="0" y="0"/>
          <a:chExt cx="0" cy="0"/>
        </a:xfrm>
      </p:grpSpPr>
      <p:sp>
        <p:nvSpPr>
          <p:cNvPr id="22" name="Shape 76"/>
          <p:cNvSpPr/>
          <p:nvPr userDrawn="1"/>
        </p:nvSpPr>
        <p:spPr>
          <a:xfrm>
            <a:off x="2031208" y="-12489"/>
            <a:ext cx="16260044" cy="10313565"/>
          </a:xfrm>
          <a:prstGeom prst="rect">
            <a:avLst/>
          </a:prstGeom>
          <a:solidFill>
            <a:schemeClr val="tx1">
              <a:alpha val="5000"/>
            </a:schemeClr>
          </a:solidFill>
          <a:ln w="12700">
            <a:miter lim="400000"/>
          </a:ln>
        </p:spPr>
        <p:txBody>
          <a:bodyPr tIns="68579" bIns="68579" anchor="ctr"/>
          <a:lstStyle/>
          <a:p>
            <a:pPr algn="ctr">
              <a:defRPr>
                <a:solidFill>
                  <a:srgbClr val="FFFFFF"/>
                </a:solidFill>
              </a:defRPr>
            </a:pPr>
            <a:endParaRPr sz="1351"/>
          </a:p>
        </p:txBody>
      </p:sp>
      <p:sp>
        <p:nvSpPr>
          <p:cNvPr id="1968" name="Shape 1968"/>
          <p:cNvSpPr/>
          <p:nvPr/>
        </p:nvSpPr>
        <p:spPr>
          <a:xfrm>
            <a:off x="9162158" y="-8664"/>
            <a:ext cx="3424883" cy="10305916"/>
          </a:xfrm>
          <a:prstGeom prst="rect">
            <a:avLst/>
          </a:prstGeom>
          <a:gradFill>
            <a:gsLst>
              <a:gs pos="0">
                <a:schemeClr val="accent5"/>
              </a:gs>
              <a:gs pos="100000">
                <a:schemeClr val="accent3"/>
              </a:gs>
            </a:gsLst>
            <a:lin ang="2400000" scaled="0"/>
          </a:gradFill>
          <a:ln w="12700">
            <a:miter lim="400000"/>
          </a:ln>
        </p:spPr>
        <p:txBody>
          <a:bodyPr tIns="68579" bIns="68579" anchor="ctr"/>
          <a:lstStyle/>
          <a:p>
            <a:pPr algn="ctr">
              <a:defRPr>
                <a:solidFill>
                  <a:srgbClr val="FFFFFF"/>
                </a:solidFill>
              </a:defRPr>
            </a:pPr>
            <a:endParaRPr sz="1351"/>
          </a:p>
        </p:txBody>
      </p:sp>
      <p:sp>
        <p:nvSpPr>
          <p:cNvPr id="18" name="Shape 89"/>
          <p:cNvSpPr/>
          <p:nvPr userDrawn="1"/>
        </p:nvSpPr>
        <p:spPr>
          <a:xfrm>
            <a:off x="9033124" y="444499"/>
            <a:ext cx="234158" cy="210774"/>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sp>
        <p:nvSpPr>
          <p:cNvPr id="26" name="Shape 58"/>
          <p:cNvSpPr>
            <a:spLocks noGrp="1"/>
          </p:cNvSpPr>
          <p:nvPr>
            <p:ph type="sldNum" sz="quarter" idx="2"/>
          </p:nvPr>
        </p:nvSpPr>
        <p:spPr>
          <a:xfrm>
            <a:off x="2287264" y="457539"/>
            <a:ext cx="794399" cy="184694"/>
          </a:xfrm>
          <a:prstGeom prst="rect">
            <a:avLst/>
          </a:prstGeom>
        </p:spPr>
        <p:txBody>
          <a:bodyPr anchor="ctr" anchorCtr="0"/>
          <a:lstStyle>
            <a:lvl1pPr>
              <a:defRPr sz="1500">
                <a:solidFill>
                  <a:schemeClr val="tx1"/>
                </a:solidFill>
                <a:latin typeface="+mj-lt"/>
              </a:defRPr>
            </a:lvl1pPr>
          </a:lstStyle>
          <a:p>
            <a:fld id="{86CB4B4D-7CA3-9044-876B-883B54F8677D}" type="slidenum">
              <a:rPr lang="uk-UA" smtClean="0"/>
              <a:pPr/>
              <a:t>‹#›</a:t>
            </a:fld>
            <a:endParaRPr lang="uk-UA" dirty="0"/>
          </a:p>
        </p:txBody>
      </p:sp>
      <p:sp>
        <p:nvSpPr>
          <p:cNvPr id="27" name="Shape 20"/>
          <p:cNvSpPr>
            <a:spLocks noGrp="1"/>
          </p:cNvSpPr>
          <p:nvPr>
            <p:ph type="body" sz="quarter" idx="52" hasCustomPrompt="1"/>
          </p:nvPr>
        </p:nvSpPr>
        <p:spPr>
          <a:xfrm>
            <a:off x="543970" y="313812"/>
            <a:ext cx="1589633" cy="467960"/>
          </a:xfrm>
          <a:prstGeom prst="rect">
            <a:avLst/>
          </a:prstGeom>
        </p:spPr>
        <p:txBody>
          <a:bodyPr lIns="0" tIns="0" rIns="0" bIns="0" anchor="ctr" anchorCtr="0">
            <a:normAutofit/>
          </a:bodyPr>
          <a:lstStyle>
            <a:lvl1pPr algn="l" defTabSz="1371523">
              <a:lnSpc>
                <a:spcPct val="100000"/>
              </a:lnSpc>
              <a:spcBef>
                <a:spcPts val="0"/>
              </a:spcBef>
              <a:defRPr sz="1600" b="1" spc="0">
                <a:solidFill>
                  <a:schemeClr val="tx1"/>
                </a:solidFill>
                <a:latin typeface="+mj-lt"/>
                <a:ea typeface="Work Sans Medium" panose="00000600000000000000" pitchFamily="2" charset="0"/>
                <a:cs typeface="Work Sans Medium" panose="00000600000000000000" pitchFamily="2" charset="0"/>
                <a:sym typeface="Work Sans"/>
              </a:defRPr>
            </a:lvl1pPr>
          </a:lstStyle>
          <a:p>
            <a:r>
              <a:rPr lang="en-US" dirty="0"/>
              <a:t>AIDA</a:t>
            </a:r>
            <a:endParaRPr dirty="0"/>
          </a:p>
        </p:txBody>
      </p:sp>
      <p:sp>
        <p:nvSpPr>
          <p:cNvPr id="28" name="Текст 7"/>
          <p:cNvSpPr>
            <a:spLocks noGrp="1"/>
          </p:cNvSpPr>
          <p:nvPr>
            <p:ph type="body" sz="quarter" idx="141" hasCustomPrompt="1"/>
          </p:nvPr>
        </p:nvSpPr>
        <p:spPr>
          <a:xfrm>
            <a:off x="2318986" y="6622766"/>
            <a:ext cx="2705340" cy="2608325"/>
          </a:xfrm>
        </p:spPr>
        <p:txBody>
          <a:bodyPr tIns="0" anchor="t">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29" name="Текст 7"/>
          <p:cNvSpPr>
            <a:spLocks noGrp="1"/>
          </p:cNvSpPr>
          <p:nvPr>
            <p:ph type="body" sz="quarter" idx="142" hasCustomPrompt="1"/>
          </p:nvPr>
        </p:nvSpPr>
        <p:spPr>
          <a:xfrm>
            <a:off x="5905839" y="6622766"/>
            <a:ext cx="2705340" cy="2608325"/>
          </a:xfrm>
        </p:spPr>
        <p:txBody>
          <a:bodyPr tIns="0" anchor="t">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30" name="Текст 7"/>
          <p:cNvSpPr>
            <a:spLocks noGrp="1"/>
          </p:cNvSpPr>
          <p:nvPr>
            <p:ph type="body" sz="quarter" idx="143" hasCustomPrompt="1"/>
          </p:nvPr>
        </p:nvSpPr>
        <p:spPr>
          <a:xfrm>
            <a:off x="9492692" y="6622766"/>
            <a:ext cx="2705340" cy="2608325"/>
          </a:xfrm>
        </p:spPr>
        <p:txBody>
          <a:bodyPr tIns="0" anchor="t">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31" name="Текст 7"/>
          <p:cNvSpPr>
            <a:spLocks noGrp="1"/>
          </p:cNvSpPr>
          <p:nvPr>
            <p:ph type="body" sz="quarter" idx="144" hasCustomPrompt="1"/>
          </p:nvPr>
        </p:nvSpPr>
        <p:spPr>
          <a:xfrm>
            <a:off x="13079544" y="6622766"/>
            <a:ext cx="2705340" cy="2608325"/>
          </a:xfrm>
        </p:spPr>
        <p:txBody>
          <a:bodyPr tIns="0" anchor="t">
            <a:noAutofit/>
          </a:bodyPr>
          <a:lstStyle>
            <a:lvl1pPr algn="l">
              <a:lnSpc>
                <a:spcPct val="150000"/>
              </a:lnSpc>
              <a:spcBef>
                <a:spcPts val="0"/>
              </a:spcBef>
              <a:defRPr lang="en-US" sz="1600" b="1" i="0" spc="0" baseline="0" smtClean="0">
                <a:effectLst/>
                <a:latin typeface="+mn-lt"/>
              </a:defRPr>
            </a:lvl1pPr>
            <a:lvl2pPr algn="ctr">
              <a:defRPr/>
            </a:lvl2pPr>
            <a:lvl3pPr algn="ctr">
              <a:defRPr/>
            </a:lvl3pPr>
            <a:lvl4pPr algn="ctr">
              <a:lnSpc>
                <a:spcPct val="150000"/>
              </a:lnSpc>
              <a:defRPr/>
            </a:lvl4pPr>
            <a:lvl5pPr algn="ctr">
              <a:defRPr/>
            </a:lvl5pPr>
          </a:lstStyle>
          <a:p>
            <a:r>
              <a:rPr lang="en-US" dirty="0"/>
              <a:t>WRITE CAPTION HERE</a:t>
            </a:r>
          </a:p>
        </p:txBody>
      </p:sp>
      <p:sp>
        <p:nvSpPr>
          <p:cNvPr id="19" name="Shape 41"/>
          <p:cNvSpPr>
            <a:spLocks noGrp="1"/>
          </p:cNvSpPr>
          <p:nvPr>
            <p:ph type="body" sz="quarter" idx="145" hasCustomPrompt="1"/>
          </p:nvPr>
        </p:nvSpPr>
        <p:spPr>
          <a:xfrm>
            <a:off x="2310383" y="3993246"/>
            <a:ext cx="6557846" cy="2175329"/>
          </a:xfrm>
          <a:prstGeom prst="rect">
            <a:avLst/>
          </a:prstGeom>
        </p:spPr>
        <p:txBody>
          <a:bodyPr lIns="0" tIns="0" rIns="0" bIns="0" anchor="t" anchorCtr="0">
            <a:normAutofit/>
          </a:bodyPr>
          <a:lstStyle>
            <a:lvl1pPr algn="l" defTabSz="1371523">
              <a:lnSpc>
                <a:spcPct val="150000"/>
              </a:lnSpc>
              <a:spcBef>
                <a:spcPts val="1500"/>
              </a:spcBef>
              <a:defRPr sz="2000" spc="0" baseline="0">
                <a:solidFill>
                  <a:schemeClr val="tx1">
                    <a:alpha val="80000"/>
                  </a:schemeClr>
                </a:solidFill>
                <a:latin typeface="+mn-lt"/>
                <a:ea typeface="Work Sans"/>
                <a:cs typeface="Work Sans"/>
                <a:sym typeface="Work Sans"/>
              </a:defRPr>
            </a:lvl1pPr>
          </a:lstStyle>
          <a:p>
            <a:r>
              <a:rPr lang="en-US" dirty="0"/>
              <a:t>Write body text here</a:t>
            </a:r>
          </a:p>
        </p:txBody>
      </p:sp>
      <p:sp>
        <p:nvSpPr>
          <p:cNvPr id="21" name="Shape 17"/>
          <p:cNvSpPr>
            <a:spLocks noGrp="1"/>
          </p:cNvSpPr>
          <p:nvPr>
            <p:ph type="body" sz="quarter" idx="53" hasCustomPrompt="1"/>
          </p:nvPr>
        </p:nvSpPr>
        <p:spPr>
          <a:xfrm>
            <a:off x="2310385" y="976404"/>
            <a:ext cx="6841679" cy="2791959"/>
          </a:xfrm>
          <a:prstGeom prst="rect">
            <a:avLst/>
          </a:prstGeom>
        </p:spPr>
        <p:txBody>
          <a:bodyPr wrap="square" lIns="0" tIns="0" rIns="0" bIns="0" anchor="b" anchorCtr="0">
            <a:normAutofit/>
          </a:bodyPr>
          <a:lstStyle>
            <a:lvl1pPr algn="l" defTabSz="1371523">
              <a:lnSpc>
                <a:spcPct val="100000"/>
              </a:lnSpc>
              <a:spcBef>
                <a:spcPts val="0"/>
              </a:spcBef>
              <a:defRPr sz="7201" spc="-300" baseline="0">
                <a:solidFill>
                  <a:schemeClr val="tx1"/>
                </a:solidFill>
                <a:latin typeface="+mj-lt"/>
                <a:ea typeface="Work Sans"/>
                <a:cs typeface="Work Sans"/>
                <a:sym typeface="Work Sans"/>
              </a:defRPr>
            </a:lvl1pPr>
          </a:lstStyle>
          <a:p>
            <a:r>
              <a:rPr lang="nl-NL" dirty="0"/>
              <a:t>H2 Title here</a:t>
            </a:r>
          </a:p>
        </p:txBody>
      </p:sp>
    </p:spTree>
    <p:extLst>
      <p:ext uri="{BB962C8B-B14F-4D97-AF65-F5344CB8AC3E}">
        <p14:creationId xmlns:p14="http://schemas.microsoft.com/office/powerpoint/2010/main" val="32360938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3.pn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hape 78"/>
          <p:cNvSpPr/>
          <p:nvPr userDrawn="1"/>
        </p:nvSpPr>
        <p:spPr>
          <a:xfrm flipH="1">
            <a:off x="2032003" y="-12488"/>
            <a:ext cx="1" cy="10288589"/>
          </a:xfrm>
          <a:prstGeom prst="line">
            <a:avLst/>
          </a:prstGeom>
          <a:ln w="6350">
            <a:solidFill>
              <a:schemeClr val="tx1">
                <a:alpha val="15000"/>
              </a:schemeClr>
            </a:solidFill>
            <a:miter/>
          </a:ln>
        </p:spPr>
        <p:txBody>
          <a:bodyPr tIns="68579" bIns="68579"/>
          <a:lstStyle/>
          <a:p>
            <a:endParaRPr sz="1351"/>
          </a:p>
        </p:txBody>
      </p:sp>
      <p:sp>
        <p:nvSpPr>
          <p:cNvPr id="6" name="Текст 16"/>
          <p:cNvSpPr>
            <a:spLocks noGrp="1"/>
          </p:cNvSpPr>
          <p:nvPr>
            <p:ph type="body" idx="1"/>
          </p:nvPr>
        </p:nvSpPr>
        <p:spPr>
          <a:xfrm>
            <a:off x="2294359" y="2743628"/>
            <a:ext cx="15380578" cy="6921413"/>
          </a:xfrm>
          <a:prstGeom prst="rect">
            <a:avLst/>
          </a:prstGeom>
        </p:spPr>
        <p:txBody>
          <a:bodyPr vert="horz" lIns="0" tIns="0" rIns="0" bIns="0" rtlCol="0">
            <a:normAutofit/>
          </a:bodyPr>
          <a:lstStyle/>
          <a:p>
            <a:pPr lvl="0"/>
            <a:r>
              <a:rPr lang="en-US" dirty="0"/>
              <a:t>H2 Heading</a:t>
            </a:r>
          </a:p>
          <a:p>
            <a:pPr lvl="1"/>
            <a:r>
              <a:rPr lang="en-US" dirty="0"/>
              <a:t>H3 Heading</a:t>
            </a:r>
          </a:p>
          <a:p>
            <a:pPr marL="0" marR="0" lvl="2" indent="0" algn="l" defTabSz="685823" eaLnBrk="1" fontAlgn="auto" latinLnBrk="0" hangingPunct="1">
              <a:lnSpc>
                <a:spcPct val="100000"/>
              </a:lnSpc>
              <a:spcBef>
                <a:spcPts val="600"/>
              </a:spcBef>
              <a:spcAft>
                <a:spcPts val="0"/>
              </a:spcAft>
              <a:buClrTx/>
              <a:buSzTx/>
              <a:buFontTx/>
              <a:buNone/>
              <a:tabLst/>
              <a:defRPr/>
            </a:pPr>
            <a:r>
              <a:rPr lang="en-US" dirty="0"/>
              <a:t>H4 Heading</a:t>
            </a:r>
          </a:p>
          <a:p>
            <a:pPr marL="0" marR="0" lvl="2" indent="0" algn="l" defTabSz="685823" eaLnBrk="1" fontAlgn="auto" latinLnBrk="0" hangingPunct="1">
              <a:lnSpc>
                <a:spcPct val="100000"/>
              </a:lnSpc>
              <a:spcBef>
                <a:spcPts val="600"/>
              </a:spcBef>
              <a:spcAft>
                <a:spcPts val="0"/>
              </a:spcAft>
              <a:buClrTx/>
              <a:buSzTx/>
              <a:buFontTx/>
              <a:buNone/>
              <a:tabLst/>
              <a:defRPr/>
            </a:pPr>
            <a:endParaRPr lang="en-US" dirty="0"/>
          </a:p>
          <a:p>
            <a:pPr marL="0" marR="0" lvl="3" indent="0" algn="l" defTabSz="685823" eaLnBrk="1" fontAlgn="auto" latinLnBrk="0" hangingPunct="1">
              <a:lnSpc>
                <a:spcPct val="100000"/>
              </a:lnSpc>
              <a:spcBef>
                <a:spcPts val="600"/>
              </a:spcBef>
              <a:spcAft>
                <a:spcPts val="0"/>
              </a:spcAft>
              <a:buClrTx/>
              <a:buSzTx/>
              <a:buFontTx/>
              <a:buNone/>
              <a:tabLst/>
              <a:defRPr/>
            </a:pPr>
            <a:r>
              <a:rPr lang="en-US" dirty="0"/>
              <a:t>Caption</a:t>
            </a:r>
          </a:p>
          <a:p>
            <a:pPr marL="0" marR="0" lvl="4" indent="0" algn="l" defTabSz="685823" eaLnBrk="1" fontAlgn="auto" latinLnBrk="0" hangingPunct="1">
              <a:lnSpc>
                <a:spcPct val="100000"/>
              </a:lnSpc>
              <a:spcBef>
                <a:spcPts val="600"/>
              </a:spcBef>
              <a:spcAft>
                <a:spcPts val="0"/>
              </a:spcAft>
              <a:buClrTx/>
              <a:buSzTx/>
              <a:buFontTx/>
              <a:buNone/>
              <a:tabLst/>
              <a:defRPr/>
            </a:pPr>
            <a:r>
              <a:rPr lang="en-US" dirty="0"/>
              <a:t>Body</a:t>
            </a:r>
          </a:p>
          <a:p>
            <a:pPr marL="0" marR="0" lvl="5" indent="0" algn="l" defTabSz="685823" eaLnBrk="1" fontAlgn="auto" latinLnBrk="0" hangingPunct="1">
              <a:lnSpc>
                <a:spcPct val="100000"/>
              </a:lnSpc>
              <a:spcBef>
                <a:spcPts val="600"/>
              </a:spcBef>
              <a:spcAft>
                <a:spcPts val="0"/>
              </a:spcAft>
              <a:buClrTx/>
              <a:buSzTx/>
              <a:buFontTx/>
              <a:buNone/>
              <a:tabLst/>
              <a:defRPr/>
            </a:pPr>
            <a:r>
              <a:rPr lang="en-US" dirty="0"/>
              <a:t>Small Body</a:t>
            </a:r>
          </a:p>
          <a:p>
            <a:pPr marL="214320" marR="0" lvl="6" indent="-214320" algn="l" defTabSz="685823"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US" dirty="0"/>
          </a:p>
        </p:txBody>
      </p:sp>
      <p:sp>
        <p:nvSpPr>
          <p:cNvPr id="7" name="Заголовок 17"/>
          <p:cNvSpPr>
            <a:spLocks noGrp="1"/>
          </p:cNvSpPr>
          <p:nvPr>
            <p:ph type="title"/>
          </p:nvPr>
        </p:nvSpPr>
        <p:spPr>
          <a:xfrm>
            <a:off x="2294359" y="541823"/>
            <a:ext cx="15380578" cy="1936795"/>
          </a:xfrm>
          <a:prstGeom prst="rect">
            <a:avLst/>
          </a:prstGeom>
        </p:spPr>
        <p:txBody>
          <a:bodyPr vert="horz" lIns="0" tIns="0" rIns="0" bIns="0" rtlCol="0" anchor="ctr">
            <a:noAutofit/>
          </a:bodyPr>
          <a:lstStyle/>
          <a:p>
            <a:r>
              <a:rPr lang="nl-NL" dirty="0"/>
              <a:t>H1 Heading</a:t>
            </a:r>
          </a:p>
        </p:txBody>
      </p:sp>
      <p:sp>
        <p:nvSpPr>
          <p:cNvPr id="8" name="Shape 90"/>
          <p:cNvSpPr txBox="1">
            <a:spLocks/>
          </p:cNvSpPr>
          <p:nvPr userDrawn="1"/>
        </p:nvSpPr>
        <p:spPr>
          <a:xfrm>
            <a:off x="2294361" y="9781309"/>
            <a:ext cx="3410645" cy="303948"/>
          </a:xfrm>
          <a:prstGeom prst="rect">
            <a:avLst/>
          </a:prstGeom>
        </p:spPr>
        <p:txBody>
          <a:bodyPr lIns="0" tIns="0" rIns="0" bIns="0" anchor="ctr" anchorCtr="0">
            <a:noAutofit/>
          </a:bodyPr>
          <a:lstStyle>
            <a:lvl1pPr marL="0" marR="0" indent="0" algn="l" defTabSz="1371477" rtl="0" eaLnBrk="1" fontAlgn="auto" latinLnBrk="0" hangingPunct="1">
              <a:lnSpc>
                <a:spcPct val="100000"/>
              </a:lnSpc>
              <a:spcBef>
                <a:spcPts val="0"/>
              </a:spcBef>
              <a:spcAft>
                <a:spcPts val="0"/>
              </a:spcAft>
              <a:buClrTx/>
              <a:buSzPct val="100000"/>
              <a:buFontTx/>
              <a:buNone/>
              <a:tabLst/>
              <a:defRPr sz="1200" b="0" i="0" u="none" strike="noStrike" cap="none" spc="0" baseline="0">
                <a:ln>
                  <a:noFill/>
                </a:ln>
                <a:solidFill>
                  <a:schemeClr val="tx1"/>
                </a:solidFill>
                <a:uFillTx/>
                <a:latin typeface="+mj-lt"/>
                <a:ea typeface="Work Sans Medium"/>
                <a:cs typeface="Work Sans Medium"/>
                <a:sym typeface="Work Sans Medium"/>
              </a:defRPr>
            </a:lvl1pPr>
            <a:lvl2pPr marL="0" marR="0" indent="0" algn="l" defTabSz="685800" eaLnBrk="1" fontAlgn="auto" latinLnBrk="0" hangingPunct="1">
              <a:lnSpc>
                <a:spcPct val="100000"/>
              </a:lnSpc>
              <a:spcBef>
                <a:spcPts val="600"/>
              </a:spcBef>
              <a:spcAft>
                <a:spcPts val="0"/>
              </a:spcAft>
              <a:buClrTx/>
              <a:buSzTx/>
              <a:buFontTx/>
              <a:buNone/>
              <a:tabLst/>
              <a:defRPr sz="3600" b="0" i="0" u="none" strike="noStrike" cap="none" spc="-225" baseline="0">
                <a:ln>
                  <a:noFill/>
                </a:ln>
                <a:solidFill>
                  <a:schemeClr val="tx1"/>
                </a:solidFill>
                <a:uFillTx/>
                <a:latin typeface="+mn-lt"/>
                <a:ea typeface="Work Sans" charset="0"/>
                <a:cs typeface="Work Sans" charset="0"/>
                <a:sym typeface="Helvetica"/>
              </a:defRPr>
            </a:lvl2pPr>
            <a:lvl3pPr marL="0" marR="0" indent="0" algn="l" defTabSz="685800" eaLnBrk="1" fontAlgn="auto" latinLnBrk="0" hangingPunct="1">
              <a:lnSpc>
                <a:spcPct val="110000"/>
              </a:lnSpc>
              <a:spcBef>
                <a:spcPts val="600"/>
              </a:spcBef>
              <a:spcAft>
                <a:spcPts val="0"/>
              </a:spcAft>
              <a:buClrTx/>
              <a:buSzTx/>
              <a:buFontTx/>
              <a:buNone/>
              <a:tabLst/>
              <a:defRPr sz="1800" b="0" i="0" u="none" strike="noStrike" cap="none" spc="-135" baseline="0">
                <a:ln>
                  <a:noFill/>
                </a:ln>
                <a:solidFill>
                  <a:schemeClr val="tx1"/>
                </a:solidFill>
                <a:uFillTx/>
                <a:latin typeface="+mn-lt"/>
                <a:ea typeface="+mn-ea"/>
                <a:cs typeface="+mn-cs"/>
                <a:sym typeface="Helvetica"/>
              </a:defRPr>
            </a:lvl3pPr>
            <a:lvl4pPr marL="0" marR="0" indent="0" algn="l" defTabSz="685800" eaLnBrk="1" fontAlgn="auto" latinLnBrk="0" hangingPunct="1">
              <a:lnSpc>
                <a:spcPct val="100000"/>
              </a:lnSpc>
              <a:spcBef>
                <a:spcPts val="600"/>
              </a:spcBef>
              <a:spcAft>
                <a:spcPts val="0"/>
              </a:spcAft>
              <a:buClrTx/>
              <a:buSzTx/>
              <a:buFontTx/>
              <a:buNone/>
              <a:tabLst/>
              <a:defRPr sz="1350" b="0" i="0" u="none" strike="noStrike" cap="none" spc="0" baseline="0">
                <a:ln>
                  <a:noFill/>
                </a:ln>
                <a:solidFill>
                  <a:schemeClr val="tx1"/>
                </a:solidFill>
                <a:uFillTx/>
                <a:latin typeface="+mn-lt"/>
                <a:ea typeface="Work Sans Medium" panose="00000600000000000000" pitchFamily="2" charset="0"/>
                <a:cs typeface="Work Sans Medium" panose="00000600000000000000" pitchFamily="2" charset="0"/>
                <a:sym typeface="Helvetica"/>
              </a:defRPr>
            </a:lvl4pPr>
            <a:lvl5pPr marL="0" marR="0" indent="0" algn="l" defTabSz="685800" eaLnBrk="1" fontAlgn="auto" latinLnBrk="0" hangingPunct="1">
              <a:lnSpc>
                <a:spcPct val="130000"/>
              </a:lnSpc>
              <a:spcBef>
                <a:spcPts val="600"/>
              </a:spcBef>
              <a:spcAft>
                <a:spcPts val="0"/>
              </a:spcAft>
              <a:buClrTx/>
              <a:buSzTx/>
              <a:buFontTx/>
              <a:buNone/>
              <a:tabLst/>
              <a:defRPr sz="1500" b="0" i="0" u="none" strike="noStrike" cap="none" spc="0" baseline="0">
                <a:ln>
                  <a:noFill/>
                </a:ln>
                <a:solidFill>
                  <a:schemeClr val="tx1"/>
                </a:solidFill>
                <a:uFillTx/>
                <a:latin typeface="+mn-lt"/>
                <a:ea typeface="Work Sans" charset="0"/>
                <a:cs typeface="Work Sans" charset="0"/>
                <a:sym typeface="Helvetica"/>
              </a:defRPr>
            </a:lvl5pPr>
            <a:lvl6pPr marL="0" marR="0" indent="0" algn="l" defTabSz="685800" eaLnBrk="1" fontAlgn="auto" latinLnBrk="0" hangingPunct="1">
              <a:lnSpc>
                <a:spcPct val="130000"/>
              </a:lnSpc>
              <a:spcBef>
                <a:spcPts val="600"/>
              </a:spcBef>
              <a:spcAft>
                <a:spcPts val="0"/>
              </a:spcAft>
              <a:buClrTx/>
              <a:buSzTx/>
              <a:buFontTx/>
              <a:buNone/>
              <a:tabLst/>
              <a:defRPr sz="1200" b="0" i="0" u="none" strike="noStrike" cap="none" spc="0" baseline="0">
                <a:ln>
                  <a:noFill/>
                </a:ln>
                <a:solidFill>
                  <a:schemeClr val="tx1"/>
                </a:solidFill>
                <a:uFillTx/>
                <a:latin typeface="+mn-lt"/>
                <a:ea typeface="Work Sans" charset="0"/>
                <a:cs typeface="Work Sans" charset="0"/>
                <a:sym typeface="Helvetica"/>
              </a:defRPr>
            </a:lvl6pPr>
            <a:lvl7pPr marL="0" marR="0" indent="0" algn="l" defTabSz="685800" eaLnBrk="1" fontAlgn="auto" latinLnBrk="0" hangingPunct="1">
              <a:lnSpc>
                <a:spcPct val="50000"/>
              </a:lnSpc>
              <a:spcBef>
                <a:spcPts val="600"/>
              </a:spcBef>
              <a:spcAft>
                <a:spcPts val="0"/>
              </a:spcAft>
              <a:buClrTx/>
              <a:buSzTx/>
              <a:buFontTx/>
              <a:buNone/>
              <a:tabLst/>
              <a:defRPr sz="14400" b="0" i="0" u="none" strike="noStrike" cap="none" spc="0" baseline="0">
                <a:ln>
                  <a:noFill/>
                </a:ln>
                <a:solidFill>
                  <a:schemeClr val="tx1"/>
                </a:solidFill>
                <a:uFillTx/>
                <a:latin typeface="+mn-lt"/>
                <a:ea typeface="Work Sans" charset="0"/>
                <a:cs typeface="Work Sans" charset="0"/>
                <a:sym typeface="Helvetica"/>
              </a:defRPr>
            </a:lvl7pPr>
            <a:lvl8pPr marL="0" marR="0" indent="0" algn="l" defTabSz="685800" eaLnBrk="1" fontAlgn="auto" latinLnBrk="0" hangingPunct="1">
              <a:lnSpc>
                <a:spcPct val="100000"/>
              </a:lnSpc>
              <a:spcBef>
                <a:spcPts val="600"/>
              </a:spcBef>
              <a:spcAft>
                <a:spcPts val="0"/>
              </a:spcAft>
              <a:buClrTx/>
              <a:buSzTx/>
              <a:buFontTx/>
              <a:buNone/>
              <a:tabLst/>
              <a:defRPr sz="1500" b="1" i="0" u="none" strike="noStrike" cap="none" spc="0" baseline="0">
                <a:ln>
                  <a:noFill/>
                </a:ln>
                <a:solidFill>
                  <a:schemeClr val="tx1"/>
                </a:solidFill>
                <a:uFillTx/>
                <a:latin typeface="+mn-lt"/>
                <a:ea typeface="+mn-ea"/>
                <a:cs typeface="+mn-cs"/>
                <a:sym typeface="Helvetica"/>
              </a:defRPr>
            </a:lvl8pPr>
            <a:lvl9pPr marL="0" marR="0" indent="0" algn="l" defTabSz="685800" eaLnBrk="1" fontAlgn="auto" latinLnBrk="0" hangingPunct="1">
              <a:lnSpc>
                <a:spcPct val="120000"/>
              </a:lnSpc>
              <a:spcBef>
                <a:spcPts val="600"/>
              </a:spcBef>
              <a:spcAft>
                <a:spcPts val="0"/>
              </a:spcAft>
              <a:buClrTx/>
              <a:buSzTx/>
              <a:buFontTx/>
              <a:buNone/>
              <a:tabLst/>
              <a:defRPr sz="9000" b="0" i="0" u="none" strike="noStrike" cap="none" spc="-225" baseline="0">
                <a:ln>
                  <a:noFill/>
                </a:ln>
                <a:solidFill>
                  <a:schemeClr val="tx1"/>
                </a:solidFill>
                <a:uFillTx/>
                <a:latin typeface="+mn-lt"/>
                <a:ea typeface="+mn-ea"/>
                <a:cs typeface="+mn-cs"/>
                <a:sym typeface="Helvetica"/>
              </a:defRPr>
            </a:lvl9pPr>
          </a:lstStyle>
          <a:p>
            <a:r>
              <a:rPr lang="en-US" sz="1200" dirty="0"/>
              <a:t>www.company.com</a:t>
            </a:r>
          </a:p>
        </p:txBody>
      </p:sp>
    </p:spTree>
    <p:extLst>
      <p:ext uri="{BB962C8B-B14F-4D97-AF65-F5344CB8AC3E}">
        <p14:creationId xmlns:p14="http://schemas.microsoft.com/office/powerpoint/2010/main" val="1458266594"/>
      </p:ext>
    </p:extLst>
  </p:cSld>
  <p:clrMap bg1="lt1" tx1="dk1" bg2="lt2" tx2="dk2" accent1="accent1" accent2="accent2" accent3="accent3" accent4="accent4" accent5="accent5" accent6="accent6" hlink="hlink" folHlink="folHlink"/>
  <p:sldLayoutIdLst>
    <p:sldLayoutId id="2147484252" r:id="rId1"/>
    <p:sldLayoutId id="2147484254" r:id="rId2"/>
    <p:sldLayoutId id="2147484263" r:id="rId3"/>
    <p:sldLayoutId id="2147484266" r:id="rId4"/>
    <p:sldLayoutId id="2147484280" r:id="rId5"/>
    <p:sldLayoutId id="2147484291" r:id="rId6"/>
    <p:sldLayoutId id="2147484299" r:id="rId7"/>
    <p:sldLayoutId id="2147484321" r:id="rId8"/>
    <p:sldLayoutId id="2147484325" r:id="rId9"/>
    <p:sldLayoutId id="2147484340" r:id="rId10"/>
    <p:sldLayoutId id="2147484348" r:id="rId11"/>
    <p:sldLayoutId id="2147484360" r:id="rId12"/>
    <p:sldLayoutId id="2147484361" r:id="rId13"/>
  </p:sldLayoutIdLst>
  <p:transition spd="slow">
    <p:push dir="u"/>
  </p:transition>
  <p:hf hdr="0" ftr="0" dt="0"/>
  <p:txStyles>
    <p:titleStyle>
      <a:lvl1pPr algn="l" defTabSz="1360360" rtl="0" eaLnBrk="1" latinLnBrk="0" hangingPunct="1">
        <a:lnSpc>
          <a:spcPct val="90000"/>
        </a:lnSpc>
        <a:spcBef>
          <a:spcPct val="0"/>
        </a:spcBef>
        <a:buNone/>
        <a:defRPr sz="11279" b="0" kern="1200">
          <a:solidFill>
            <a:schemeClr val="tx1"/>
          </a:solidFill>
          <a:latin typeface="+mj-lt"/>
          <a:ea typeface="+mj-ea"/>
          <a:cs typeface="+mj-cs"/>
        </a:defRPr>
      </a:lvl1pPr>
    </p:titleStyle>
    <p:bodyStyle>
      <a:lvl1pPr marL="0" marR="0" indent="0" algn="l" defTabSz="1360360" rtl="0" eaLnBrk="1" fontAlgn="auto" latinLnBrk="0" hangingPunct="1">
        <a:lnSpc>
          <a:spcPct val="100000"/>
        </a:lnSpc>
        <a:spcBef>
          <a:spcPts val="744"/>
        </a:spcBef>
        <a:spcAft>
          <a:spcPts val="0"/>
        </a:spcAft>
        <a:buClrTx/>
        <a:buSzPct val="100000"/>
        <a:buFontTx/>
        <a:buNone/>
        <a:tabLst/>
        <a:defRPr sz="1505" kern="1200">
          <a:solidFill>
            <a:schemeClr val="tx1">
              <a:lumMod val="95000"/>
              <a:lumOff val="5000"/>
            </a:schemeClr>
          </a:solidFill>
          <a:latin typeface="+mn-lt"/>
          <a:ea typeface="+mn-ea"/>
          <a:cs typeface="+mn-cs"/>
        </a:defRPr>
      </a:lvl1pPr>
      <a:lvl2pPr marL="0" indent="0" algn="l" defTabSz="670893" rtl="0" eaLnBrk="1" latinLnBrk="0" hangingPunct="1">
        <a:lnSpc>
          <a:spcPct val="100000"/>
        </a:lnSpc>
        <a:spcBef>
          <a:spcPts val="744"/>
        </a:spcBef>
        <a:buSzPct val="100000"/>
        <a:buFontTx/>
        <a:buNone/>
        <a:defRPr sz="2708"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670893" rtl="0" eaLnBrk="1" latinLnBrk="0" hangingPunct="1">
        <a:lnSpc>
          <a:spcPct val="150000"/>
        </a:lnSpc>
        <a:spcBef>
          <a:spcPts val="744"/>
        </a:spcBef>
        <a:buSzPct val="100000"/>
        <a:buFontTx/>
        <a:buNone/>
        <a:defRPr sz="1505" kern="1200" baseline="0">
          <a:solidFill>
            <a:schemeClr val="tx1">
              <a:lumMod val="95000"/>
              <a:lumOff val="5000"/>
            </a:schemeClr>
          </a:solidFill>
          <a:latin typeface="+mn-lt"/>
          <a:ea typeface="+mn-ea"/>
          <a:cs typeface="+mn-cs"/>
        </a:defRPr>
      </a:lvl3pPr>
      <a:lvl4pPr marL="0" indent="0" algn="l" defTabSz="1360360" rtl="0" eaLnBrk="1" latinLnBrk="0" hangingPunct="1">
        <a:lnSpc>
          <a:spcPct val="100000"/>
        </a:lnSpc>
        <a:spcBef>
          <a:spcPts val="744"/>
        </a:spcBef>
        <a:buSzPct val="100000"/>
        <a:buFontTx/>
        <a:buNone/>
        <a:defRPr sz="2256"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360360" rtl="0" eaLnBrk="1" latinLnBrk="0" hangingPunct="1">
        <a:lnSpc>
          <a:spcPct val="100000"/>
        </a:lnSpc>
        <a:spcBef>
          <a:spcPts val="744"/>
        </a:spcBef>
        <a:buSzPct val="100000"/>
        <a:buFontTx/>
        <a:buNone/>
        <a:defRPr sz="1805"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360360" rtl="0" eaLnBrk="1" latinLnBrk="0" hangingPunct="1">
        <a:lnSpc>
          <a:spcPct val="100000"/>
        </a:lnSpc>
        <a:spcBef>
          <a:spcPts val="744"/>
        </a:spcBef>
        <a:buFontTx/>
        <a:buNone/>
        <a:defRPr sz="1203" kern="1200">
          <a:solidFill>
            <a:schemeClr val="bg1">
              <a:lumMod val="65000"/>
            </a:schemeClr>
          </a:solidFill>
          <a:latin typeface="+mn-lt"/>
          <a:ea typeface="+mn-ea"/>
          <a:cs typeface="+mn-cs"/>
        </a:defRPr>
      </a:lvl6pPr>
      <a:lvl7pPr marL="0" indent="0" algn="l" defTabSz="1360360" rtl="0" eaLnBrk="1" latinLnBrk="0" hangingPunct="1">
        <a:lnSpc>
          <a:spcPct val="100000"/>
        </a:lnSpc>
        <a:spcBef>
          <a:spcPts val="744"/>
        </a:spcBef>
        <a:buFontTx/>
        <a:buNone/>
        <a:defRPr sz="1203" b="1" kern="1200" baseline="0">
          <a:solidFill>
            <a:schemeClr val="bg1">
              <a:lumMod val="65000"/>
            </a:schemeClr>
          </a:solidFill>
          <a:latin typeface="+mn-lt"/>
          <a:ea typeface="+mn-ea"/>
          <a:cs typeface="+mn-cs"/>
        </a:defRPr>
      </a:lvl7pPr>
      <a:lvl8pPr marL="0" marR="0" indent="0" algn="l" defTabSz="1360360" rtl="0" eaLnBrk="1" fontAlgn="auto" latinLnBrk="0" hangingPunct="1">
        <a:lnSpc>
          <a:spcPct val="90000"/>
        </a:lnSpc>
        <a:spcBef>
          <a:spcPts val="744"/>
        </a:spcBef>
        <a:spcAft>
          <a:spcPts val="0"/>
        </a:spcAft>
        <a:buClrTx/>
        <a:buSzTx/>
        <a:buFontTx/>
        <a:buNone/>
        <a:tabLst/>
        <a:defRPr sz="1203" b="1" kern="1200">
          <a:solidFill>
            <a:schemeClr val="tx1">
              <a:lumMod val="75000"/>
              <a:lumOff val="25000"/>
            </a:schemeClr>
          </a:solidFill>
          <a:latin typeface="+mn-lt"/>
          <a:ea typeface="+mn-ea"/>
          <a:cs typeface="+mn-cs"/>
        </a:defRPr>
      </a:lvl8pPr>
      <a:lvl9pPr marL="268596" indent="0" algn="l" defTabSz="1360360" rtl="0" eaLnBrk="1" latinLnBrk="0" hangingPunct="1">
        <a:lnSpc>
          <a:spcPct val="90000"/>
        </a:lnSpc>
        <a:spcBef>
          <a:spcPts val="744"/>
        </a:spcBef>
        <a:buFont typeface="Arial" panose="020B0604020202020204" pitchFamily="34" charset="0"/>
        <a:buNone/>
        <a:defRPr sz="2678" kern="1200">
          <a:solidFill>
            <a:schemeClr val="tx1"/>
          </a:solidFill>
          <a:latin typeface="+mn-lt"/>
          <a:ea typeface="+mn-ea"/>
          <a:cs typeface="+mn-cs"/>
        </a:defRPr>
      </a:lvl9pPr>
    </p:bodyStyle>
    <p:otherStyle>
      <a:defPPr>
        <a:defRPr lang="en-US"/>
      </a:defPPr>
      <a:lvl1pPr marL="0" algn="l" defTabSz="1360360" rtl="0" eaLnBrk="1" latinLnBrk="0" hangingPunct="1">
        <a:defRPr sz="2678" kern="1200">
          <a:solidFill>
            <a:schemeClr val="tx1"/>
          </a:solidFill>
          <a:latin typeface="+mn-lt"/>
          <a:ea typeface="+mn-ea"/>
          <a:cs typeface="+mn-cs"/>
        </a:defRPr>
      </a:lvl1pPr>
      <a:lvl2pPr marL="680180" algn="l" defTabSz="1360360" rtl="0" eaLnBrk="1" latinLnBrk="0" hangingPunct="1">
        <a:defRPr sz="2678" kern="1200">
          <a:solidFill>
            <a:schemeClr val="tx1"/>
          </a:solidFill>
          <a:latin typeface="+mn-lt"/>
          <a:ea typeface="+mn-ea"/>
          <a:cs typeface="+mn-cs"/>
        </a:defRPr>
      </a:lvl2pPr>
      <a:lvl3pPr marL="1360360" algn="l" defTabSz="1360360" rtl="0" eaLnBrk="1" latinLnBrk="0" hangingPunct="1">
        <a:defRPr sz="2678" kern="1200">
          <a:solidFill>
            <a:schemeClr val="tx1"/>
          </a:solidFill>
          <a:latin typeface="+mn-lt"/>
          <a:ea typeface="+mn-ea"/>
          <a:cs typeface="+mn-cs"/>
        </a:defRPr>
      </a:lvl3pPr>
      <a:lvl4pPr marL="2040539" algn="l" defTabSz="1360360" rtl="0" eaLnBrk="1" latinLnBrk="0" hangingPunct="1">
        <a:defRPr sz="2678" kern="1200">
          <a:solidFill>
            <a:schemeClr val="tx1"/>
          </a:solidFill>
          <a:latin typeface="+mn-lt"/>
          <a:ea typeface="+mn-ea"/>
          <a:cs typeface="+mn-cs"/>
        </a:defRPr>
      </a:lvl4pPr>
      <a:lvl5pPr marL="2720721" algn="l" defTabSz="1360360" rtl="0" eaLnBrk="1" latinLnBrk="0" hangingPunct="1">
        <a:defRPr sz="2678" kern="1200">
          <a:solidFill>
            <a:schemeClr val="tx1"/>
          </a:solidFill>
          <a:latin typeface="+mn-lt"/>
          <a:ea typeface="+mn-ea"/>
          <a:cs typeface="+mn-cs"/>
        </a:defRPr>
      </a:lvl5pPr>
      <a:lvl6pPr marL="3400899" algn="l" defTabSz="1360360" rtl="0" eaLnBrk="1" latinLnBrk="0" hangingPunct="1">
        <a:defRPr sz="2678" kern="1200">
          <a:solidFill>
            <a:schemeClr val="tx1"/>
          </a:solidFill>
          <a:latin typeface="+mn-lt"/>
          <a:ea typeface="+mn-ea"/>
          <a:cs typeface="+mn-cs"/>
        </a:defRPr>
      </a:lvl6pPr>
      <a:lvl7pPr marL="4081080" algn="l" defTabSz="1360360" rtl="0" eaLnBrk="1" latinLnBrk="0" hangingPunct="1">
        <a:defRPr sz="2678" kern="1200">
          <a:solidFill>
            <a:schemeClr val="tx1"/>
          </a:solidFill>
          <a:latin typeface="+mn-lt"/>
          <a:ea typeface="+mn-ea"/>
          <a:cs typeface="+mn-cs"/>
        </a:defRPr>
      </a:lvl7pPr>
      <a:lvl8pPr marL="4761260" algn="l" defTabSz="1360360" rtl="0" eaLnBrk="1" latinLnBrk="0" hangingPunct="1">
        <a:defRPr sz="2678" kern="1200">
          <a:solidFill>
            <a:schemeClr val="tx1"/>
          </a:solidFill>
          <a:latin typeface="+mn-lt"/>
          <a:ea typeface="+mn-ea"/>
          <a:cs typeface="+mn-cs"/>
        </a:defRPr>
      </a:lvl8pPr>
      <a:lvl9pPr marL="5441440" algn="l" defTabSz="1360360" rtl="0" eaLnBrk="1" latinLnBrk="0" hangingPunct="1">
        <a:defRPr sz="267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5909"/>
            <a:chOff x="-15736" y="0"/>
            <a:chExt cx="12229962" cy="6856214"/>
          </a:xfrm>
        </p:grpSpPr>
        <p:pic>
          <p:nvPicPr>
            <p:cNvPr id="8" name="Picture 7" descr="HD-PanelContent.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426"/>
            <a:ext cx="14401794" cy="1956102"/>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943102" y="3835990"/>
            <a:ext cx="14401794" cy="4979173"/>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016252" y="8954882"/>
            <a:ext cx="2400300" cy="419165"/>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1BEF0D-F0BB-DE4B-95CE-6DB70DBA9567}" type="datetimeFigureOut">
              <a:rPr lang="en-US" dirty="0"/>
              <a:pPr/>
              <a:t>2/3/22</a:t>
            </a:fld>
            <a:endParaRPr lang="en-US" dirty="0"/>
          </a:p>
        </p:txBody>
      </p:sp>
      <p:sp>
        <p:nvSpPr>
          <p:cNvPr id="5" name="Footer Placeholder 4"/>
          <p:cNvSpPr>
            <a:spLocks noGrp="1"/>
          </p:cNvSpPr>
          <p:nvPr>
            <p:ph type="ftr" sz="quarter" idx="3"/>
          </p:nvPr>
        </p:nvSpPr>
        <p:spPr>
          <a:xfrm>
            <a:off x="1943102" y="8954882"/>
            <a:ext cx="10958850" cy="419165"/>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5530852" y="8954882"/>
            <a:ext cx="814046" cy="419165"/>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D57F1E4F-1CFF-5643-939E-217C01CDF565}" type="slidenum">
              <a:rPr lang="en-US" dirty="0"/>
              <a:pPr/>
              <a:t>‹#›</a:t>
            </a:fld>
            <a:endParaRPr lang="en-US" dirty="0"/>
          </a:p>
        </p:txBody>
      </p:sp>
      <p:sp>
        <p:nvSpPr>
          <p:cNvPr id="12" name="Shape 78">
            <a:extLst>
              <a:ext uri="{FF2B5EF4-FFF2-40B4-BE49-F238E27FC236}">
                <a16:creationId xmlns:a16="http://schemas.microsoft.com/office/drawing/2014/main" id="{3B4BC6F6-5E38-8A46-94A4-95DEC5DD98BA}"/>
              </a:ext>
            </a:extLst>
          </p:cNvPr>
          <p:cNvSpPr/>
          <p:nvPr userDrawn="1"/>
        </p:nvSpPr>
        <p:spPr>
          <a:xfrm flipH="1">
            <a:off x="2032003" y="-12488"/>
            <a:ext cx="1" cy="10288589"/>
          </a:xfrm>
          <a:prstGeom prst="line">
            <a:avLst/>
          </a:prstGeom>
          <a:ln w="6350">
            <a:solidFill>
              <a:schemeClr val="tx1">
                <a:alpha val="15000"/>
              </a:schemeClr>
            </a:solidFill>
            <a:miter/>
          </a:ln>
        </p:spPr>
        <p:txBody>
          <a:bodyPr tIns="68579" bIns="68579"/>
          <a:lstStyle/>
          <a:p>
            <a:endParaRPr sz="1351"/>
          </a:p>
        </p:txBody>
      </p:sp>
      <p:sp>
        <p:nvSpPr>
          <p:cNvPr id="13" name="Shape 90">
            <a:extLst>
              <a:ext uri="{FF2B5EF4-FFF2-40B4-BE49-F238E27FC236}">
                <a16:creationId xmlns:a16="http://schemas.microsoft.com/office/drawing/2014/main" id="{CBFDAF06-ED02-EF41-95AA-E2C924BC5487}"/>
              </a:ext>
            </a:extLst>
          </p:cNvPr>
          <p:cNvSpPr txBox="1">
            <a:spLocks/>
          </p:cNvSpPr>
          <p:nvPr userDrawn="1"/>
        </p:nvSpPr>
        <p:spPr>
          <a:xfrm>
            <a:off x="2294361" y="9781309"/>
            <a:ext cx="3410645" cy="303948"/>
          </a:xfrm>
          <a:prstGeom prst="rect">
            <a:avLst/>
          </a:prstGeom>
        </p:spPr>
        <p:txBody>
          <a:bodyPr lIns="0" tIns="0" rIns="0" bIns="0" anchor="ctr" anchorCtr="0">
            <a:noAutofit/>
          </a:bodyPr>
          <a:lstStyle>
            <a:lvl1pPr marL="0" marR="0" indent="0" algn="l" defTabSz="1371477" rtl="0" eaLnBrk="1" fontAlgn="auto" latinLnBrk="0" hangingPunct="1">
              <a:lnSpc>
                <a:spcPct val="100000"/>
              </a:lnSpc>
              <a:spcBef>
                <a:spcPts val="0"/>
              </a:spcBef>
              <a:spcAft>
                <a:spcPts val="0"/>
              </a:spcAft>
              <a:buClrTx/>
              <a:buSzPct val="100000"/>
              <a:buFontTx/>
              <a:buNone/>
              <a:tabLst/>
              <a:defRPr sz="1200" b="0" i="0" u="none" strike="noStrike" cap="none" spc="0" baseline="0">
                <a:ln>
                  <a:noFill/>
                </a:ln>
                <a:solidFill>
                  <a:schemeClr val="tx1"/>
                </a:solidFill>
                <a:uFillTx/>
                <a:latin typeface="+mj-lt"/>
                <a:ea typeface="Work Sans Medium"/>
                <a:cs typeface="Work Sans Medium"/>
                <a:sym typeface="Work Sans Medium"/>
              </a:defRPr>
            </a:lvl1pPr>
            <a:lvl2pPr marL="0" marR="0" indent="0" algn="l" defTabSz="685800" eaLnBrk="1" fontAlgn="auto" latinLnBrk="0" hangingPunct="1">
              <a:lnSpc>
                <a:spcPct val="100000"/>
              </a:lnSpc>
              <a:spcBef>
                <a:spcPts val="600"/>
              </a:spcBef>
              <a:spcAft>
                <a:spcPts val="0"/>
              </a:spcAft>
              <a:buClrTx/>
              <a:buSzTx/>
              <a:buFontTx/>
              <a:buNone/>
              <a:tabLst/>
              <a:defRPr sz="3600" b="0" i="0" u="none" strike="noStrike" cap="none" spc="-225" baseline="0">
                <a:ln>
                  <a:noFill/>
                </a:ln>
                <a:solidFill>
                  <a:schemeClr val="tx1"/>
                </a:solidFill>
                <a:uFillTx/>
                <a:latin typeface="+mn-lt"/>
                <a:ea typeface="Work Sans" charset="0"/>
                <a:cs typeface="Work Sans" charset="0"/>
                <a:sym typeface="Helvetica"/>
              </a:defRPr>
            </a:lvl2pPr>
            <a:lvl3pPr marL="0" marR="0" indent="0" algn="l" defTabSz="685800" eaLnBrk="1" fontAlgn="auto" latinLnBrk="0" hangingPunct="1">
              <a:lnSpc>
                <a:spcPct val="110000"/>
              </a:lnSpc>
              <a:spcBef>
                <a:spcPts val="600"/>
              </a:spcBef>
              <a:spcAft>
                <a:spcPts val="0"/>
              </a:spcAft>
              <a:buClrTx/>
              <a:buSzTx/>
              <a:buFontTx/>
              <a:buNone/>
              <a:tabLst/>
              <a:defRPr sz="1800" b="0" i="0" u="none" strike="noStrike" cap="none" spc="-135" baseline="0">
                <a:ln>
                  <a:noFill/>
                </a:ln>
                <a:solidFill>
                  <a:schemeClr val="tx1"/>
                </a:solidFill>
                <a:uFillTx/>
                <a:latin typeface="+mn-lt"/>
                <a:ea typeface="+mn-ea"/>
                <a:cs typeface="+mn-cs"/>
                <a:sym typeface="Helvetica"/>
              </a:defRPr>
            </a:lvl3pPr>
            <a:lvl4pPr marL="0" marR="0" indent="0" algn="l" defTabSz="685800" eaLnBrk="1" fontAlgn="auto" latinLnBrk="0" hangingPunct="1">
              <a:lnSpc>
                <a:spcPct val="100000"/>
              </a:lnSpc>
              <a:spcBef>
                <a:spcPts val="600"/>
              </a:spcBef>
              <a:spcAft>
                <a:spcPts val="0"/>
              </a:spcAft>
              <a:buClrTx/>
              <a:buSzTx/>
              <a:buFontTx/>
              <a:buNone/>
              <a:tabLst/>
              <a:defRPr sz="1350" b="0" i="0" u="none" strike="noStrike" cap="none" spc="0" baseline="0">
                <a:ln>
                  <a:noFill/>
                </a:ln>
                <a:solidFill>
                  <a:schemeClr val="tx1"/>
                </a:solidFill>
                <a:uFillTx/>
                <a:latin typeface="+mn-lt"/>
                <a:ea typeface="Work Sans Medium" panose="00000600000000000000" pitchFamily="2" charset="0"/>
                <a:cs typeface="Work Sans Medium" panose="00000600000000000000" pitchFamily="2" charset="0"/>
                <a:sym typeface="Helvetica"/>
              </a:defRPr>
            </a:lvl4pPr>
            <a:lvl5pPr marL="0" marR="0" indent="0" algn="l" defTabSz="685800" eaLnBrk="1" fontAlgn="auto" latinLnBrk="0" hangingPunct="1">
              <a:lnSpc>
                <a:spcPct val="130000"/>
              </a:lnSpc>
              <a:spcBef>
                <a:spcPts val="600"/>
              </a:spcBef>
              <a:spcAft>
                <a:spcPts val="0"/>
              </a:spcAft>
              <a:buClrTx/>
              <a:buSzTx/>
              <a:buFontTx/>
              <a:buNone/>
              <a:tabLst/>
              <a:defRPr sz="1500" b="0" i="0" u="none" strike="noStrike" cap="none" spc="0" baseline="0">
                <a:ln>
                  <a:noFill/>
                </a:ln>
                <a:solidFill>
                  <a:schemeClr val="tx1"/>
                </a:solidFill>
                <a:uFillTx/>
                <a:latin typeface="+mn-lt"/>
                <a:ea typeface="Work Sans" charset="0"/>
                <a:cs typeface="Work Sans" charset="0"/>
                <a:sym typeface="Helvetica"/>
              </a:defRPr>
            </a:lvl5pPr>
            <a:lvl6pPr marL="0" marR="0" indent="0" algn="l" defTabSz="685800" eaLnBrk="1" fontAlgn="auto" latinLnBrk="0" hangingPunct="1">
              <a:lnSpc>
                <a:spcPct val="130000"/>
              </a:lnSpc>
              <a:spcBef>
                <a:spcPts val="600"/>
              </a:spcBef>
              <a:spcAft>
                <a:spcPts val="0"/>
              </a:spcAft>
              <a:buClrTx/>
              <a:buSzTx/>
              <a:buFontTx/>
              <a:buNone/>
              <a:tabLst/>
              <a:defRPr sz="1200" b="0" i="0" u="none" strike="noStrike" cap="none" spc="0" baseline="0">
                <a:ln>
                  <a:noFill/>
                </a:ln>
                <a:solidFill>
                  <a:schemeClr val="tx1"/>
                </a:solidFill>
                <a:uFillTx/>
                <a:latin typeface="+mn-lt"/>
                <a:ea typeface="Work Sans" charset="0"/>
                <a:cs typeface="Work Sans" charset="0"/>
                <a:sym typeface="Helvetica"/>
              </a:defRPr>
            </a:lvl6pPr>
            <a:lvl7pPr marL="0" marR="0" indent="0" algn="l" defTabSz="685800" eaLnBrk="1" fontAlgn="auto" latinLnBrk="0" hangingPunct="1">
              <a:lnSpc>
                <a:spcPct val="50000"/>
              </a:lnSpc>
              <a:spcBef>
                <a:spcPts val="600"/>
              </a:spcBef>
              <a:spcAft>
                <a:spcPts val="0"/>
              </a:spcAft>
              <a:buClrTx/>
              <a:buSzTx/>
              <a:buFontTx/>
              <a:buNone/>
              <a:tabLst/>
              <a:defRPr sz="14400" b="0" i="0" u="none" strike="noStrike" cap="none" spc="0" baseline="0">
                <a:ln>
                  <a:noFill/>
                </a:ln>
                <a:solidFill>
                  <a:schemeClr val="tx1"/>
                </a:solidFill>
                <a:uFillTx/>
                <a:latin typeface="+mn-lt"/>
                <a:ea typeface="Work Sans" charset="0"/>
                <a:cs typeface="Work Sans" charset="0"/>
                <a:sym typeface="Helvetica"/>
              </a:defRPr>
            </a:lvl7pPr>
            <a:lvl8pPr marL="0" marR="0" indent="0" algn="l" defTabSz="685800" eaLnBrk="1" fontAlgn="auto" latinLnBrk="0" hangingPunct="1">
              <a:lnSpc>
                <a:spcPct val="100000"/>
              </a:lnSpc>
              <a:spcBef>
                <a:spcPts val="600"/>
              </a:spcBef>
              <a:spcAft>
                <a:spcPts val="0"/>
              </a:spcAft>
              <a:buClrTx/>
              <a:buSzTx/>
              <a:buFontTx/>
              <a:buNone/>
              <a:tabLst/>
              <a:defRPr sz="1500" b="1" i="0" u="none" strike="noStrike" cap="none" spc="0" baseline="0">
                <a:ln>
                  <a:noFill/>
                </a:ln>
                <a:solidFill>
                  <a:schemeClr val="tx1"/>
                </a:solidFill>
                <a:uFillTx/>
                <a:latin typeface="+mn-lt"/>
                <a:ea typeface="+mn-ea"/>
                <a:cs typeface="+mn-cs"/>
                <a:sym typeface="Helvetica"/>
              </a:defRPr>
            </a:lvl8pPr>
            <a:lvl9pPr marL="0" marR="0" indent="0" algn="l" defTabSz="685800" eaLnBrk="1" fontAlgn="auto" latinLnBrk="0" hangingPunct="1">
              <a:lnSpc>
                <a:spcPct val="120000"/>
              </a:lnSpc>
              <a:spcBef>
                <a:spcPts val="600"/>
              </a:spcBef>
              <a:spcAft>
                <a:spcPts val="0"/>
              </a:spcAft>
              <a:buClrTx/>
              <a:buSzTx/>
              <a:buFontTx/>
              <a:buNone/>
              <a:tabLst/>
              <a:defRPr sz="9000" b="0" i="0" u="none" strike="noStrike" cap="none" spc="-225" baseline="0">
                <a:ln>
                  <a:noFill/>
                </a:ln>
                <a:solidFill>
                  <a:schemeClr val="tx1"/>
                </a:solidFill>
                <a:uFillTx/>
                <a:latin typeface="+mn-lt"/>
                <a:ea typeface="+mn-ea"/>
                <a:cs typeface="+mn-cs"/>
                <a:sym typeface="Helvetica"/>
              </a:defRPr>
            </a:lvl9pPr>
          </a:lstStyle>
          <a:p>
            <a:r>
              <a:rPr lang="en-US" sz="1200" dirty="0"/>
              <a:t>www.company.com</a:t>
            </a:r>
          </a:p>
        </p:txBody>
      </p:sp>
    </p:spTree>
    <p:extLst>
      <p:ext uri="{BB962C8B-B14F-4D97-AF65-F5344CB8AC3E}">
        <p14:creationId xmlns:p14="http://schemas.microsoft.com/office/powerpoint/2010/main" val="639512877"/>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1" r:id="rId22"/>
    <p:sldLayoutId id="2147484432" r:id="rId23"/>
    <p:sldLayoutId id="2147484433" r:id="rId24"/>
  </p:sldLayoutIdLst>
  <p:transition spd="slow">
    <p:push dir="u"/>
  </p:transition>
  <p:hf hdr="0" ftr="0" dt="0"/>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hyperlink" Target="https://crmrkt.com/prXNr6" TargetMode="Externa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311.2524.pdf" TargetMode="External"/><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0" name="Shape 6660"/>
          <p:cNvSpPr>
            <a:spLocks noGrp="1"/>
          </p:cNvSpPr>
          <p:nvPr>
            <p:ph type="sldNum" sz="quarter" idx="2"/>
          </p:nvPr>
        </p:nvSpPr>
        <p:spPr/>
        <p:txBody>
          <a:bodyPr/>
          <a:lstStyle/>
          <a:p>
            <a:r>
              <a:rPr lang="en-US" dirty="0"/>
              <a:t>. </a:t>
            </a:r>
          </a:p>
          <a:p>
            <a:endParaRPr lang="en-US" dirty="0"/>
          </a:p>
        </p:txBody>
      </p:sp>
      <p:sp>
        <p:nvSpPr>
          <p:cNvPr id="11" name="Text Placeholder 10"/>
          <p:cNvSpPr>
            <a:spLocks noGrp="1"/>
          </p:cNvSpPr>
          <p:nvPr>
            <p:ph type="body" sz="quarter" idx="53"/>
          </p:nvPr>
        </p:nvSpPr>
        <p:spPr>
          <a:xfrm flipV="1">
            <a:off x="-159103" y="1659018"/>
            <a:ext cx="8262920" cy="115368"/>
          </a:xfrm>
        </p:spPr>
        <p:txBody>
          <a:bodyPr>
            <a:normAutofit fontScale="32500" lnSpcReduction="20000"/>
          </a:bodyPr>
          <a:lstStyle/>
          <a:p>
            <a:endParaRPr lang="en-US" sz="2800" dirty="0">
              <a:latin typeface="Helvetica Light" panose="020B0403020202020204" pitchFamily="34" charset="0"/>
            </a:endParaRPr>
          </a:p>
        </p:txBody>
      </p:sp>
      <p:sp>
        <p:nvSpPr>
          <p:cNvPr id="9" name="Text Placeholder 8"/>
          <p:cNvSpPr>
            <a:spLocks noGrp="1"/>
          </p:cNvSpPr>
          <p:nvPr>
            <p:ph type="body" sz="quarter" idx="52"/>
          </p:nvPr>
        </p:nvSpPr>
        <p:spPr/>
        <p:txBody>
          <a:bodyPr/>
          <a:lstStyle/>
          <a:p>
            <a:r>
              <a:rPr lang="en-US" dirty="0"/>
              <a:t>. .. </a:t>
            </a:r>
          </a:p>
        </p:txBody>
      </p:sp>
      <p:sp>
        <p:nvSpPr>
          <p:cNvPr id="6661" name="Shape 6661"/>
          <p:cNvSpPr>
            <a:spLocks noGrp="1"/>
          </p:cNvSpPr>
          <p:nvPr>
            <p:ph type="body" sz="quarter" idx="56"/>
          </p:nvPr>
        </p:nvSpPr>
        <p:spPr/>
        <p:txBody>
          <a:bodyPr/>
          <a:lstStyle/>
          <a:p>
            <a:r>
              <a:rPr lang="en-US" dirty="0"/>
              <a:t>.</a:t>
            </a:r>
          </a:p>
          <a:p>
            <a:endParaRPr lang="en-US" dirty="0"/>
          </a:p>
        </p:txBody>
      </p:sp>
      <p:sp>
        <p:nvSpPr>
          <p:cNvPr id="6667" name="Text Placeholder 6666"/>
          <p:cNvSpPr>
            <a:spLocks noGrp="1"/>
          </p:cNvSpPr>
          <p:nvPr>
            <p:ph type="body" sz="quarter" idx="139"/>
          </p:nvPr>
        </p:nvSpPr>
        <p:spPr>
          <a:xfrm>
            <a:off x="9508025" y="1565677"/>
            <a:ext cx="7802150" cy="7972770"/>
          </a:xfrm>
        </p:spPr>
        <p:txBody>
          <a:bodyPr/>
          <a:lstStyle/>
          <a:p>
            <a:r>
              <a:rPr lang="en-US" dirty="0"/>
              <a:t>.</a:t>
            </a:r>
          </a:p>
        </p:txBody>
      </p:sp>
      <p:sp>
        <p:nvSpPr>
          <p:cNvPr id="13" name="TextBox 12">
            <a:extLst>
              <a:ext uri="{FF2B5EF4-FFF2-40B4-BE49-F238E27FC236}">
                <a16:creationId xmlns:a16="http://schemas.microsoft.com/office/drawing/2014/main" id="{F011E026-069F-4A4D-AD91-F6C8372A4829}"/>
              </a:ext>
            </a:extLst>
          </p:cNvPr>
          <p:cNvSpPr txBox="1"/>
          <p:nvPr/>
        </p:nvSpPr>
        <p:spPr>
          <a:xfrm>
            <a:off x="11639228" y="4293371"/>
            <a:ext cx="3004605" cy="1015663"/>
          </a:xfrm>
          <a:prstGeom prst="rect">
            <a:avLst/>
          </a:prstGeom>
          <a:noFill/>
        </p:spPr>
        <p:txBody>
          <a:bodyPr wrap="none" rtlCol="0">
            <a:spAutoFit/>
          </a:bodyPr>
          <a:lstStyle/>
          <a:p>
            <a:r>
              <a:rPr lang="x-none" sz="2000" dirty="0">
                <a:latin typeface="Aisha Arabic Smbd" panose="01000500000000020004" pitchFamily="2" charset="-78"/>
                <a:cs typeface="Aisha Arabic Smbd" panose="01000500000000020004" pitchFamily="2" charset="-78"/>
              </a:rPr>
              <a:t>1.Salman Farshi</a:t>
            </a:r>
          </a:p>
          <a:p>
            <a:r>
              <a:rPr lang="x-none" sz="2000">
                <a:latin typeface="Aisha Arabic Smbd" panose="01000500000000020004" pitchFamily="2" charset="-78"/>
                <a:cs typeface="Aisha Arabic Smbd" panose="01000500000000020004" pitchFamily="2" charset="-78"/>
              </a:rPr>
              <a:t>2.</a:t>
            </a:r>
            <a:r>
              <a:rPr lang="en-GB" sz="2000" dirty="0">
                <a:latin typeface="Aisha Arabic Smbd" panose="01000500000000020004" pitchFamily="2" charset="-78"/>
                <a:cs typeface="Aisha Arabic Smbd" panose="01000500000000020004" pitchFamily="2" charset="-78"/>
              </a:rPr>
              <a:t>Md. </a:t>
            </a:r>
            <a:r>
              <a:rPr lang="en-GB" sz="2000" dirty="0" err="1">
                <a:latin typeface="Aisha Arabic Smbd" panose="01000500000000020004" pitchFamily="2" charset="-78"/>
                <a:cs typeface="Aisha Arabic Smbd" panose="01000500000000020004" pitchFamily="2" charset="-78"/>
              </a:rPr>
              <a:t>Ashiquer</a:t>
            </a:r>
            <a:r>
              <a:rPr lang="en-GB" sz="2000" dirty="0">
                <a:latin typeface="Aisha Arabic Smbd" panose="01000500000000020004" pitchFamily="2" charset="-78"/>
                <a:cs typeface="Aisha Arabic Smbd" panose="01000500000000020004" pitchFamily="2" charset="-78"/>
              </a:rPr>
              <a:t> Rahman</a:t>
            </a:r>
            <a:br>
              <a:rPr lang="x-none" sz="2000" dirty="0">
                <a:latin typeface="Aisha Arabic Smbd" panose="01000500000000020004" pitchFamily="2" charset="-78"/>
                <a:cs typeface="Aisha Arabic Smbd" panose="01000500000000020004" pitchFamily="2" charset="-78"/>
              </a:rPr>
            </a:br>
            <a:r>
              <a:rPr lang="x-none" sz="2000" dirty="0">
                <a:latin typeface="Aisha Arabic Smbd" panose="01000500000000020004" pitchFamily="2" charset="-78"/>
                <a:cs typeface="Aisha Arabic Smbd" panose="01000500000000020004" pitchFamily="2" charset="-78"/>
              </a:rPr>
              <a:t>3.Iftakarul Islam Suvo </a:t>
            </a:r>
          </a:p>
        </p:txBody>
      </p:sp>
      <p:sp>
        <p:nvSpPr>
          <p:cNvPr id="14" name="TextBox 13">
            <a:extLst>
              <a:ext uri="{FF2B5EF4-FFF2-40B4-BE49-F238E27FC236}">
                <a16:creationId xmlns:a16="http://schemas.microsoft.com/office/drawing/2014/main" id="{A82B3EA8-E76D-A14E-A786-23CBB56E2932}"/>
              </a:ext>
            </a:extLst>
          </p:cNvPr>
          <p:cNvSpPr txBox="1"/>
          <p:nvPr/>
        </p:nvSpPr>
        <p:spPr>
          <a:xfrm>
            <a:off x="8384583" y="8984669"/>
            <a:ext cx="7189782" cy="584775"/>
          </a:xfrm>
          <a:prstGeom prst="rect">
            <a:avLst/>
          </a:prstGeom>
          <a:noFill/>
        </p:spPr>
        <p:txBody>
          <a:bodyPr wrap="square" rtlCol="0">
            <a:spAutoFit/>
          </a:bodyPr>
          <a:lstStyle/>
          <a:p>
            <a:r>
              <a:rPr lang="x-none" sz="3200" b="1" i="1" dirty="0">
                <a:latin typeface="Aisha Arabic Smbd" panose="01000500000000020004" pitchFamily="2" charset="-78"/>
                <a:cs typeface="Aisha Arabic Smbd" panose="01000500000000020004" pitchFamily="2" charset="-78"/>
              </a:rPr>
              <a:t>Superviser : </a:t>
            </a:r>
            <a:r>
              <a:rPr lang="en-GB" sz="3200" b="1" i="1" dirty="0" err="1">
                <a:latin typeface="Aisha Arabic Smbd" panose="01000500000000020004" pitchFamily="2" charset="-78"/>
                <a:cs typeface="Aisha Arabic Smbd" panose="01000500000000020004" pitchFamily="2" charset="-78"/>
              </a:rPr>
              <a:t>Shahnewaz</a:t>
            </a:r>
            <a:r>
              <a:rPr lang="en-GB" sz="3200" b="1" i="1" dirty="0">
                <a:latin typeface="Aisha Arabic Smbd" panose="01000500000000020004" pitchFamily="2" charset="-78"/>
                <a:cs typeface="Aisha Arabic Smbd" panose="01000500000000020004" pitchFamily="2" charset="-78"/>
              </a:rPr>
              <a:t> Siddique</a:t>
            </a:r>
            <a:endParaRPr lang="x-none" sz="3200" b="1" i="1" dirty="0">
              <a:latin typeface="Aisha Arabic Smbd" panose="01000500000000020004" pitchFamily="2" charset="-78"/>
              <a:cs typeface="Aisha Arabic Smbd" panose="01000500000000020004" pitchFamily="2" charset="-78"/>
            </a:endParaRPr>
          </a:p>
        </p:txBody>
      </p:sp>
      <p:sp>
        <p:nvSpPr>
          <p:cNvPr id="21" name="TextBox 20">
            <a:extLst>
              <a:ext uri="{FF2B5EF4-FFF2-40B4-BE49-F238E27FC236}">
                <a16:creationId xmlns:a16="http://schemas.microsoft.com/office/drawing/2014/main" id="{A4C6868C-EC7C-4F44-A3D3-A036659B60C3}"/>
              </a:ext>
            </a:extLst>
          </p:cNvPr>
          <p:cNvSpPr txBox="1"/>
          <p:nvPr/>
        </p:nvSpPr>
        <p:spPr>
          <a:xfrm>
            <a:off x="-1388178" y="-584775"/>
            <a:ext cx="287258" cy="584775"/>
          </a:xfrm>
          <a:prstGeom prst="rect">
            <a:avLst/>
          </a:prstGeom>
          <a:noFill/>
        </p:spPr>
        <p:txBody>
          <a:bodyPr wrap="none" rtlCol="0">
            <a:spAutoFit/>
          </a:bodyPr>
          <a:lstStyle/>
          <a:p>
            <a:pPr algn="ctr"/>
            <a:r>
              <a:rPr lang="x-none" sz="3200" u="sng"/>
              <a:t> </a:t>
            </a:r>
            <a:endParaRPr lang="x-none" sz="3200" u="sng" dirty="0"/>
          </a:p>
        </p:txBody>
      </p:sp>
      <p:pic>
        <p:nvPicPr>
          <p:cNvPr id="5" name="Picture Placeholder 4">
            <a:extLst>
              <a:ext uri="{FF2B5EF4-FFF2-40B4-BE49-F238E27FC236}">
                <a16:creationId xmlns:a16="http://schemas.microsoft.com/office/drawing/2014/main" id="{C63E453A-6C86-BA4B-AF1E-352881BF0E57}"/>
              </a:ext>
            </a:extLst>
          </p:cNvPr>
          <p:cNvPicPr>
            <a:picLocks noGrp="1" noChangeAspect="1"/>
          </p:cNvPicPr>
          <p:nvPr>
            <p:ph type="pic" sz="half" idx="13"/>
          </p:nvPr>
        </p:nvPicPr>
        <p:blipFill>
          <a:blip r:embed="rId3">
            <a:extLst>
              <a:ext uri="{28A0092B-C50C-407E-A947-70E740481C1C}">
                <a14:useLocalDpi xmlns:a14="http://schemas.microsoft.com/office/drawing/2010/main" val="0"/>
              </a:ext>
            </a:extLst>
          </a:blip>
          <a:srcRect l="28166" r="28166"/>
          <a:stretch>
            <a:fillRect/>
          </a:stretch>
        </p:blipFill>
        <p:spPr>
          <a:xfrm>
            <a:off x="-327787" y="-2"/>
            <a:ext cx="8262919" cy="10288589"/>
          </a:xfrm>
        </p:spPr>
      </p:pic>
    </p:spTree>
    <p:extLst>
      <p:ext uri="{BB962C8B-B14F-4D97-AF65-F5344CB8AC3E}">
        <p14:creationId xmlns:p14="http://schemas.microsoft.com/office/powerpoint/2010/main" val="36731573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7388" name="Shape 7388"/>
          <p:cNvSpPr>
            <a:spLocks noGrp="1"/>
          </p:cNvSpPr>
          <p:nvPr>
            <p:ph type="sldNum" sz="quarter" idx="2"/>
          </p:nvPr>
        </p:nvSpPr>
        <p:spPr/>
        <p:txBody>
          <a:bodyPr/>
          <a:lstStyle/>
          <a:p>
            <a:fld id="{86CB4B4D-7CA3-9044-876B-883B54F8677D}" type="slidenum">
              <a:rPr lang="en-US" smtClean="0"/>
              <a:pPr/>
              <a:t>10</a:t>
            </a:fld>
            <a:endParaRPr lang="en-US"/>
          </a:p>
        </p:txBody>
      </p:sp>
      <p:sp>
        <p:nvSpPr>
          <p:cNvPr id="7389" name="Shape 7389"/>
          <p:cNvSpPr>
            <a:spLocks noGrp="1"/>
          </p:cNvSpPr>
          <p:nvPr>
            <p:ph type="body" sz="quarter" idx="52"/>
          </p:nvPr>
        </p:nvSpPr>
        <p:spPr/>
        <p:txBody>
          <a:bodyPr/>
          <a:lstStyle/>
          <a:p>
            <a:r>
              <a:rPr lang="en-US" dirty="0">
                <a:solidFill>
                  <a:schemeClr val="bg1"/>
                </a:solidFill>
              </a:rPr>
              <a:t>AIDA</a:t>
            </a:r>
          </a:p>
        </p:txBody>
      </p:sp>
      <p:sp>
        <p:nvSpPr>
          <p:cNvPr id="7391" name="Shape 7391"/>
          <p:cNvSpPr>
            <a:spLocks noGrp="1"/>
          </p:cNvSpPr>
          <p:nvPr>
            <p:ph type="body" sz="quarter" idx="141"/>
          </p:nvPr>
        </p:nvSpPr>
        <p:spPr>
          <a:xfrm>
            <a:off x="14134468" y="3341684"/>
            <a:ext cx="2705340" cy="2608325"/>
          </a:xfrm>
        </p:spPr>
        <p:txBody>
          <a:bodyPr/>
          <a:lstStyle/>
          <a:p>
            <a:r>
              <a:rPr lang="en-US" dirty="0"/>
              <a:t>01.</a:t>
            </a:r>
          </a:p>
          <a:p>
            <a:endParaRPr lang="en-US" dirty="0"/>
          </a:p>
          <a:p>
            <a:r>
              <a:rPr lang="en-US" dirty="0"/>
              <a:t>Various versions have evolved over the years, </a:t>
            </a:r>
            <a:br>
              <a:rPr lang="en-US" dirty="0"/>
            </a:br>
            <a:r>
              <a:rPr lang="en-US" dirty="0"/>
              <a:t>sometimes.</a:t>
            </a:r>
          </a:p>
          <a:p>
            <a:endParaRPr lang="en-US" dirty="0"/>
          </a:p>
        </p:txBody>
      </p:sp>
      <p:sp>
        <p:nvSpPr>
          <p:cNvPr id="7392" name="Shape 7392"/>
          <p:cNvSpPr>
            <a:spLocks noGrp="1"/>
          </p:cNvSpPr>
          <p:nvPr>
            <p:ph type="body" sz="quarter" idx="142"/>
          </p:nvPr>
        </p:nvSpPr>
        <p:spPr>
          <a:xfrm>
            <a:off x="14432214" y="2983145"/>
            <a:ext cx="2705340" cy="2608325"/>
          </a:xfrm>
        </p:spPr>
        <p:txBody>
          <a:bodyPr/>
          <a:lstStyle/>
          <a:p>
            <a:r>
              <a:rPr lang="en-US" dirty="0"/>
              <a:t>02.</a:t>
            </a:r>
          </a:p>
          <a:p>
            <a:endParaRPr lang="en-US" dirty="0"/>
          </a:p>
          <a:p>
            <a:r>
              <a:rPr lang="en-US" dirty="0"/>
              <a:t>Various versions have evolved over the years, </a:t>
            </a:r>
            <a:br>
              <a:rPr lang="en-US" dirty="0"/>
            </a:br>
            <a:r>
              <a:rPr lang="en-US" dirty="0"/>
              <a:t>sometimes.</a:t>
            </a:r>
          </a:p>
        </p:txBody>
      </p:sp>
      <p:sp>
        <p:nvSpPr>
          <p:cNvPr id="7393" name="Shape 7393"/>
          <p:cNvSpPr>
            <a:spLocks noGrp="1"/>
          </p:cNvSpPr>
          <p:nvPr>
            <p:ph type="body" sz="quarter" idx="143"/>
          </p:nvPr>
        </p:nvSpPr>
        <p:spPr>
          <a:xfrm>
            <a:off x="13706104" y="3341684"/>
            <a:ext cx="2705340" cy="2608325"/>
          </a:xfrm>
        </p:spPr>
        <p:txBody>
          <a:bodyPr/>
          <a:lstStyle/>
          <a:p>
            <a:r>
              <a:rPr lang="en-US" dirty="0"/>
              <a:t>03.</a:t>
            </a:r>
          </a:p>
          <a:p>
            <a:endParaRPr lang="en-US" dirty="0"/>
          </a:p>
          <a:p>
            <a:r>
              <a:rPr lang="en-US" dirty="0"/>
              <a:t>Various versions have evolved over the years, </a:t>
            </a:r>
            <a:br>
              <a:rPr lang="en-US" dirty="0"/>
            </a:br>
            <a:r>
              <a:rPr lang="en-US" dirty="0"/>
              <a:t>sometimes.</a:t>
            </a:r>
          </a:p>
        </p:txBody>
      </p:sp>
      <p:sp>
        <p:nvSpPr>
          <p:cNvPr id="7394" name="Shape 7394"/>
          <p:cNvSpPr>
            <a:spLocks noGrp="1"/>
          </p:cNvSpPr>
          <p:nvPr>
            <p:ph type="body" sz="quarter" idx="144"/>
          </p:nvPr>
        </p:nvSpPr>
        <p:spPr>
          <a:xfrm>
            <a:off x="13599051" y="3162414"/>
            <a:ext cx="2705340" cy="2608325"/>
          </a:xfrm>
        </p:spPr>
        <p:txBody>
          <a:bodyPr/>
          <a:lstStyle/>
          <a:p>
            <a:r>
              <a:rPr lang="en-US" dirty="0"/>
              <a:t>04.</a:t>
            </a:r>
          </a:p>
          <a:p>
            <a:endParaRPr lang="en-US" dirty="0"/>
          </a:p>
          <a:p>
            <a:r>
              <a:rPr lang="en-US" dirty="0"/>
              <a:t>Various versions have evolved over the years, </a:t>
            </a:r>
            <a:br>
              <a:rPr lang="en-US" dirty="0"/>
            </a:br>
            <a:r>
              <a:rPr lang="en-US" dirty="0"/>
              <a:t>sometimes.</a:t>
            </a:r>
          </a:p>
        </p:txBody>
      </p:sp>
      <p:sp>
        <p:nvSpPr>
          <p:cNvPr id="7395" name="Shape 7395"/>
          <p:cNvSpPr>
            <a:spLocks noGrp="1"/>
          </p:cNvSpPr>
          <p:nvPr>
            <p:ph type="body" sz="quarter" idx="145"/>
          </p:nvPr>
        </p:nvSpPr>
        <p:spPr>
          <a:xfrm>
            <a:off x="2133603" y="3417949"/>
            <a:ext cx="6557846" cy="3196448"/>
          </a:xfrm>
        </p:spPr>
        <p:txBody>
          <a:bodyPr>
            <a:noAutofit/>
          </a:bodyPr>
          <a:lstStyle/>
          <a:p>
            <a:r>
              <a:rPr lang="en-GB" dirty="0">
                <a:latin typeface="Aisha Arabic" panose="01000500000000020004" pitchFamily="2" charset="-78"/>
                <a:cs typeface="Aisha Arabic" panose="01000500000000020004" pitchFamily="2" charset="-78"/>
              </a:rPr>
              <a:t>By using SSD, we only need to take one single shot to detect multiple objects within the image, while regional proposal network (RPN) based approaches such as R-CNN series that need two shots, one for generating region proposals, one for detecting the object of each proposal. Thus, SSD is much faster compared with two-shot RCN-based </a:t>
            </a:r>
            <a:r>
              <a:rPr lang="en-GB" dirty="0" err="1">
                <a:latin typeface="Aisha Arabic" panose="01000500000000020004" pitchFamily="2" charset="-78"/>
                <a:cs typeface="Aisha Arabic" panose="01000500000000020004" pitchFamily="2" charset="-78"/>
              </a:rPr>
              <a:t>approaches.The</a:t>
            </a:r>
            <a:r>
              <a:rPr lang="en-GB" dirty="0">
                <a:latin typeface="Aisha Arabic" panose="01000500000000020004" pitchFamily="2" charset="-78"/>
                <a:cs typeface="Aisha Arabic" panose="01000500000000020004" pitchFamily="2" charset="-78"/>
              </a:rPr>
              <a:t> SSD detector differs from others single shot detectors due to the usage of multiple layers that provide a finer accuracy on objects with different scales.</a:t>
            </a:r>
          </a:p>
          <a:p>
            <a:endParaRPr lang="en-US" dirty="0"/>
          </a:p>
        </p:txBody>
      </p:sp>
      <p:sp>
        <p:nvSpPr>
          <p:cNvPr id="7390" name="Shape 7390"/>
          <p:cNvSpPr>
            <a:spLocks noGrp="1"/>
          </p:cNvSpPr>
          <p:nvPr>
            <p:ph type="body" sz="quarter" idx="53"/>
          </p:nvPr>
        </p:nvSpPr>
        <p:spPr>
          <a:xfrm>
            <a:off x="1991686" y="0"/>
            <a:ext cx="6841679" cy="2791959"/>
          </a:xfrm>
        </p:spPr>
        <p:txBody>
          <a:bodyPr>
            <a:normAutofit/>
          </a:bodyPr>
          <a:lstStyle/>
          <a:p>
            <a:pPr lvl="0" defTabSz="1371156">
              <a:buSzTx/>
            </a:pPr>
            <a:r>
              <a:rPr lang="en-GB" sz="3600" dirty="0">
                <a:solidFill>
                  <a:srgbClr val="00B050"/>
                </a:solidFill>
                <a:latin typeface="Aisha Arabic" panose="01000500000000020004" pitchFamily="2" charset="-78"/>
                <a:cs typeface="Aisha Arabic" panose="01000500000000020004" pitchFamily="2" charset="-78"/>
              </a:rPr>
              <a:t>4.Single shot multi-box detector (SSD) </a:t>
            </a:r>
          </a:p>
        </p:txBody>
      </p:sp>
      <p:pic>
        <p:nvPicPr>
          <p:cNvPr id="3" name="Picture 2">
            <a:extLst>
              <a:ext uri="{FF2B5EF4-FFF2-40B4-BE49-F238E27FC236}">
                <a16:creationId xmlns:a16="http://schemas.microsoft.com/office/drawing/2014/main" id="{7607421E-F131-2248-A8B4-A4D6CAE5E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200" y="2736523"/>
            <a:ext cx="9076799" cy="4559300"/>
          </a:xfrm>
          <a:prstGeom prst="rect">
            <a:avLst/>
          </a:prstGeom>
        </p:spPr>
      </p:pic>
      <p:pic>
        <p:nvPicPr>
          <p:cNvPr id="4" name="Picture 3">
            <a:extLst>
              <a:ext uri="{FF2B5EF4-FFF2-40B4-BE49-F238E27FC236}">
                <a16:creationId xmlns:a16="http://schemas.microsoft.com/office/drawing/2014/main" id="{637E48D9-43B8-5342-8B40-37A7D078E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9481" y="2910557"/>
            <a:ext cx="9220235" cy="4211232"/>
          </a:xfrm>
          <a:prstGeom prst="rect">
            <a:avLst/>
          </a:prstGeom>
        </p:spPr>
      </p:pic>
    </p:spTree>
    <p:extLst>
      <p:ext uri="{BB962C8B-B14F-4D97-AF65-F5344CB8AC3E}">
        <p14:creationId xmlns:p14="http://schemas.microsoft.com/office/powerpoint/2010/main" val="37221080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644E511-308A-4C4B-9BC1-5B59D9B675A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5" b="35"/>
          <a:stretch>
            <a:fillRect/>
          </a:stretch>
        </p:blipFill>
        <p:spPr/>
      </p:pic>
      <p:pic>
        <p:nvPicPr>
          <p:cNvPr id="10" name="Picture Placeholder 9">
            <a:extLst>
              <a:ext uri="{FF2B5EF4-FFF2-40B4-BE49-F238E27FC236}">
                <a16:creationId xmlns:a16="http://schemas.microsoft.com/office/drawing/2014/main" id="{E14ADC2E-1729-5C4B-879A-78BCB1E4BDD8}"/>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1335" r="21335"/>
          <a:stretch>
            <a:fillRect/>
          </a:stretch>
        </p:blipFill>
        <p:spPr/>
      </p:pic>
      <p:pic>
        <p:nvPicPr>
          <p:cNvPr id="14" name="Picture Placeholder 13">
            <a:extLst>
              <a:ext uri="{FF2B5EF4-FFF2-40B4-BE49-F238E27FC236}">
                <a16:creationId xmlns:a16="http://schemas.microsoft.com/office/drawing/2014/main" id="{65F8EC56-5488-A146-B1B2-EAF683FA7904}"/>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5193" r="5193"/>
          <a:stretch>
            <a:fillRect/>
          </a:stretch>
        </p:blipFill>
        <p:spPr/>
      </p:pic>
      <p:sp>
        <p:nvSpPr>
          <p:cNvPr id="7727" name="Shape 7727"/>
          <p:cNvSpPr>
            <a:spLocks noGrp="1"/>
          </p:cNvSpPr>
          <p:nvPr>
            <p:ph type="sldNum" sz="quarter" idx="2"/>
          </p:nvPr>
        </p:nvSpPr>
        <p:spPr/>
        <p:txBody>
          <a:bodyPr/>
          <a:lstStyle/>
          <a:p>
            <a:fld id="{86CB4B4D-7CA3-9044-876B-883B54F8677D}" type="slidenum">
              <a:rPr lang="en-US" smtClean="0"/>
              <a:pPr/>
              <a:t>11</a:t>
            </a:fld>
            <a:endParaRPr lang="en-US"/>
          </a:p>
        </p:txBody>
      </p:sp>
      <p:sp>
        <p:nvSpPr>
          <p:cNvPr id="22" name="Text Placeholder 21"/>
          <p:cNvSpPr>
            <a:spLocks noGrp="1"/>
          </p:cNvSpPr>
          <p:nvPr>
            <p:ph type="body" sz="quarter" idx="52"/>
          </p:nvPr>
        </p:nvSpPr>
        <p:spPr/>
        <p:txBody>
          <a:bodyPr/>
          <a:lstStyle/>
          <a:p>
            <a:r>
              <a:rPr lang="en-US" dirty="0">
                <a:solidFill>
                  <a:schemeClr val="bg1"/>
                </a:solidFill>
              </a:rPr>
              <a:t>AIDA</a:t>
            </a:r>
          </a:p>
        </p:txBody>
      </p:sp>
      <p:sp>
        <p:nvSpPr>
          <p:cNvPr id="7732" name="Shape 7732"/>
          <p:cNvSpPr>
            <a:spLocks noGrp="1"/>
          </p:cNvSpPr>
          <p:nvPr>
            <p:ph type="body" sz="quarter" idx="53"/>
          </p:nvPr>
        </p:nvSpPr>
        <p:spPr/>
        <p:txBody>
          <a:bodyPr>
            <a:normAutofit fontScale="92500" lnSpcReduction="20000"/>
          </a:bodyPr>
          <a:lstStyle/>
          <a:p>
            <a:r>
              <a:rPr lang="en-GB" sz="9600" dirty="0">
                <a:latin typeface="Aisha Arabic" panose="01000500000000020004" pitchFamily="2" charset="-78"/>
                <a:cs typeface="Aisha Arabic" panose="01000500000000020004" pitchFamily="2" charset="-78"/>
              </a:rPr>
              <a:t>What has been completed so far.</a:t>
            </a:r>
            <a:endParaRPr lang="en-US" sz="9600" dirty="0">
              <a:latin typeface="Aisha Arabic" panose="01000500000000020004" pitchFamily="2" charset="-78"/>
              <a:cs typeface="Aisha Arabic" panose="01000500000000020004" pitchFamily="2" charset="-78"/>
            </a:endParaRPr>
          </a:p>
        </p:txBody>
      </p:sp>
      <p:sp>
        <p:nvSpPr>
          <p:cNvPr id="7733" name="Shape 7733"/>
          <p:cNvSpPr>
            <a:spLocks noGrp="1"/>
          </p:cNvSpPr>
          <p:nvPr>
            <p:ph type="body" sz="quarter" idx="143"/>
          </p:nvPr>
        </p:nvSpPr>
        <p:spPr/>
        <p:txBody>
          <a:bodyPr/>
          <a:lstStyle/>
          <a:p>
            <a:r>
              <a:rPr lang="en-US" dirty="0"/>
              <a:t> </a:t>
            </a:r>
          </a:p>
          <a:p>
            <a:endParaRPr lang="en-US" dirty="0"/>
          </a:p>
        </p:txBody>
      </p:sp>
      <p:sp>
        <p:nvSpPr>
          <p:cNvPr id="7734" name="Shape 7734"/>
          <p:cNvSpPr>
            <a:spLocks noGrp="1"/>
          </p:cNvSpPr>
          <p:nvPr>
            <p:ph type="body" sz="quarter" idx="163"/>
          </p:nvPr>
        </p:nvSpPr>
        <p:spPr/>
        <p:txBody>
          <a:bodyPr>
            <a:normAutofit fontScale="77500" lnSpcReduction="20000"/>
          </a:bodyPr>
          <a:lstStyle/>
          <a:p>
            <a:endParaRPr lang="en-US" dirty="0"/>
          </a:p>
          <a:p>
            <a:endParaRPr lang="en-US" dirty="0"/>
          </a:p>
        </p:txBody>
      </p:sp>
      <p:sp>
        <p:nvSpPr>
          <p:cNvPr id="7735" name="Shape 7735"/>
          <p:cNvSpPr>
            <a:spLocks noGrp="1"/>
          </p:cNvSpPr>
          <p:nvPr>
            <p:ph type="body" sz="quarter" idx="164"/>
          </p:nvPr>
        </p:nvSpPr>
        <p:spPr/>
        <p:txBody>
          <a:bodyPr/>
          <a:lstStyle/>
          <a:p>
            <a:r>
              <a:rPr lang="en-US" dirty="0"/>
              <a:t> </a:t>
            </a:r>
          </a:p>
        </p:txBody>
      </p:sp>
      <p:sp>
        <p:nvSpPr>
          <p:cNvPr id="7736" name="Shape 7736"/>
          <p:cNvSpPr>
            <a:spLocks noGrp="1"/>
          </p:cNvSpPr>
          <p:nvPr>
            <p:ph type="body" sz="quarter" idx="165"/>
          </p:nvPr>
        </p:nvSpPr>
        <p:spPr/>
        <p:txBody>
          <a:bodyPr/>
          <a:lstStyle/>
          <a:p>
            <a:r>
              <a:rPr lang="en-US" dirty="0"/>
              <a:t>  </a:t>
            </a:r>
          </a:p>
        </p:txBody>
      </p:sp>
      <p:sp>
        <p:nvSpPr>
          <p:cNvPr id="7737" name="Shape 7737"/>
          <p:cNvSpPr>
            <a:spLocks noGrp="1"/>
          </p:cNvSpPr>
          <p:nvPr>
            <p:ph type="body" sz="quarter" idx="166"/>
          </p:nvPr>
        </p:nvSpPr>
        <p:spPr/>
        <p:txBody>
          <a:bodyPr/>
          <a:lstStyle/>
          <a:p>
            <a:r>
              <a:rPr lang="en-US" dirty="0"/>
              <a:t> </a:t>
            </a:r>
          </a:p>
          <a:p>
            <a:r>
              <a:rPr lang="en-US" dirty="0"/>
              <a:t> </a:t>
            </a:r>
          </a:p>
        </p:txBody>
      </p:sp>
      <p:sp>
        <p:nvSpPr>
          <p:cNvPr id="7738" name="Shape 7738"/>
          <p:cNvSpPr>
            <a:spLocks noGrp="1"/>
          </p:cNvSpPr>
          <p:nvPr>
            <p:ph type="body" sz="quarter" idx="167"/>
          </p:nvPr>
        </p:nvSpPr>
        <p:spPr/>
        <p:txBody>
          <a:bodyPr>
            <a:normAutofit fontScale="77500" lnSpcReduction="20000"/>
          </a:bodyPr>
          <a:lstStyle/>
          <a:p>
            <a:r>
              <a:rPr lang="en-US" dirty="0"/>
              <a:t> </a:t>
            </a:r>
          </a:p>
          <a:p>
            <a:endParaRPr lang="en-US" dirty="0"/>
          </a:p>
        </p:txBody>
      </p:sp>
      <p:sp>
        <p:nvSpPr>
          <p:cNvPr id="7739" name="Shape 7739"/>
          <p:cNvSpPr>
            <a:spLocks noGrp="1"/>
          </p:cNvSpPr>
          <p:nvPr>
            <p:ph type="body" sz="quarter" idx="168"/>
          </p:nvPr>
        </p:nvSpPr>
        <p:spPr/>
        <p:txBody>
          <a:bodyPr/>
          <a:lstStyle/>
          <a:p>
            <a:r>
              <a:rPr lang="en-US" dirty="0"/>
              <a:t> </a:t>
            </a:r>
          </a:p>
        </p:txBody>
      </p:sp>
      <p:sp>
        <p:nvSpPr>
          <p:cNvPr id="7740" name="Shape 7740"/>
          <p:cNvSpPr>
            <a:spLocks noGrp="1"/>
          </p:cNvSpPr>
          <p:nvPr>
            <p:ph type="body" sz="quarter" idx="169"/>
          </p:nvPr>
        </p:nvSpPr>
        <p:spPr/>
        <p:txBody>
          <a:bodyPr/>
          <a:lstStyle/>
          <a:p>
            <a:r>
              <a:rPr lang="en-US" dirty="0"/>
              <a:t> </a:t>
            </a:r>
          </a:p>
        </p:txBody>
      </p:sp>
      <p:pic>
        <p:nvPicPr>
          <p:cNvPr id="29" name="Picture 28">
            <a:extLst>
              <a:ext uri="{FF2B5EF4-FFF2-40B4-BE49-F238E27FC236}">
                <a16:creationId xmlns:a16="http://schemas.microsoft.com/office/drawing/2014/main" id="{2AE683A4-CD53-A043-9B31-30E5440227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77244" y="4514346"/>
            <a:ext cx="2902945" cy="2386915"/>
          </a:xfrm>
          <a:prstGeom prst="rect">
            <a:avLst/>
          </a:prstGeom>
        </p:spPr>
      </p:pic>
    </p:spTree>
    <p:extLst>
      <p:ext uri="{BB962C8B-B14F-4D97-AF65-F5344CB8AC3E}">
        <p14:creationId xmlns:p14="http://schemas.microsoft.com/office/powerpoint/2010/main" val="35326474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135C567-5881-244A-AE31-51E1A5DB8F0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4113" r="14113"/>
          <a:stretch>
            <a:fillRect/>
          </a:stretch>
        </p:blipFill>
        <p:spPr/>
      </p:pic>
      <p:pic>
        <p:nvPicPr>
          <p:cNvPr id="11" name="Picture Placeholder 10">
            <a:extLst>
              <a:ext uri="{FF2B5EF4-FFF2-40B4-BE49-F238E27FC236}">
                <a16:creationId xmlns:a16="http://schemas.microsoft.com/office/drawing/2014/main" id="{7B209C6A-03F2-574A-9A77-10E727B56750}"/>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959" r="959"/>
          <a:stretch>
            <a:fillRect/>
          </a:stretch>
        </p:blipFill>
        <p:spPr/>
      </p:pic>
      <p:sp>
        <p:nvSpPr>
          <p:cNvPr id="7727" name="Shape 7727"/>
          <p:cNvSpPr>
            <a:spLocks noGrp="1"/>
          </p:cNvSpPr>
          <p:nvPr>
            <p:ph type="sldNum" sz="quarter" idx="2"/>
          </p:nvPr>
        </p:nvSpPr>
        <p:spPr/>
        <p:txBody>
          <a:bodyPr/>
          <a:lstStyle/>
          <a:p>
            <a:fld id="{86CB4B4D-7CA3-9044-876B-883B54F8677D}" type="slidenum">
              <a:rPr lang="en-US" smtClean="0"/>
              <a:pPr/>
              <a:t>12</a:t>
            </a:fld>
            <a:endParaRPr lang="en-US"/>
          </a:p>
        </p:txBody>
      </p:sp>
      <p:sp>
        <p:nvSpPr>
          <p:cNvPr id="22" name="Text Placeholder 21"/>
          <p:cNvSpPr>
            <a:spLocks noGrp="1"/>
          </p:cNvSpPr>
          <p:nvPr>
            <p:ph type="body" sz="quarter" idx="52"/>
          </p:nvPr>
        </p:nvSpPr>
        <p:spPr/>
        <p:txBody>
          <a:bodyPr/>
          <a:lstStyle/>
          <a:p>
            <a:r>
              <a:rPr lang="en-US" dirty="0">
                <a:solidFill>
                  <a:schemeClr val="bg1"/>
                </a:solidFill>
              </a:rPr>
              <a:t>AIDA</a:t>
            </a:r>
          </a:p>
        </p:txBody>
      </p:sp>
      <p:sp>
        <p:nvSpPr>
          <p:cNvPr id="7732" name="Shape 7732"/>
          <p:cNvSpPr>
            <a:spLocks noGrp="1"/>
          </p:cNvSpPr>
          <p:nvPr>
            <p:ph type="body" sz="quarter" idx="53"/>
          </p:nvPr>
        </p:nvSpPr>
        <p:spPr/>
        <p:txBody>
          <a:bodyPr>
            <a:normAutofit fontScale="92500" lnSpcReduction="20000"/>
          </a:bodyPr>
          <a:lstStyle/>
          <a:p>
            <a:r>
              <a:rPr lang="en-GB" sz="9600" dirty="0">
                <a:latin typeface="Aisha Arabic" panose="01000500000000020004" pitchFamily="2" charset="-78"/>
                <a:cs typeface="Aisha Arabic" panose="01000500000000020004" pitchFamily="2" charset="-78"/>
              </a:rPr>
              <a:t>What will be completed next.</a:t>
            </a:r>
            <a:endParaRPr lang="en-US" sz="9600" dirty="0">
              <a:latin typeface="Aisha Arabic" panose="01000500000000020004" pitchFamily="2" charset="-78"/>
              <a:cs typeface="Aisha Arabic" panose="01000500000000020004" pitchFamily="2" charset="-78"/>
            </a:endParaRPr>
          </a:p>
        </p:txBody>
      </p:sp>
      <p:sp>
        <p:nvSpPr>
          <p:cNvPr id="7733" name="Shape 7733"/>
          <p:cNvSpPr>
            <a:spLocks noGrp="1"/>
          </p:cNvSpPr>
          <p:nvPr>
            <p:ph type="body" sz="quarter" idx="143"/>
          </p:nvPr>
        </p:nvSpPr>
        <p:spPr/>
        <p:txBody>
          <a:bodyPr/>
          <a:lstStyle/>
          <a:p>
            <a:r>
              <a:rPr lang="en-US" dirty="0"/>
              <a:t> </a:t>
            </a:r>
          </a:p>
          <a:p>
            <a:endParaRPr lang="en-US" dirty="0"/>
          </a:p>
        </p:txBody>
      </p:sp>
      <p:sp>
        <p:nvSpPr>
          <p:cNvPr id="7734" name="Shape 7734"/>
          <p:cNvSpPr>
            <a:spLocks noGrp="1"/>
          </p:cNvSpPr>
          <p:nvPr>
            <p:ph type="body" sz="quarter" idx="163"/>
          </p:nvPr>
        </p:nvSpPr>
        <p:spPr/>
        <p:txBody>
          <a:bodyPr>
            <a:normAutofit fontScale="77500" lnSpcReduction="20000"/>
          </a:bodyPr>
          <a:lstStyle/>
          <a:p>
            <a:endParaRPr lang="en-US" dirty="0"/>
          </a:p>
          <a:p>
            <a:endParaRPr lang="en-US" dirty="0"/>
          </a:p>
        </p:txBody>
      </p:sp>
      <p:sp>
        <p:nvSpPr>
          <p:cNvPr id="7735" name="Shape 7735"/>
          <p:cNvSpPr>
            <a:spLocks noGrp="1"/>
          </p:cNvSpPr>
          <p:nvPr>
            <p:ph type="body" sz="quarter" idx="164"/>
          </p:nvPr>
        </p:nvSpPr>
        <p:spPr/>
        <p:txBody>
          <a:bodyPr/>
          <a:lstStyle/>
          <a:p>
            <a:r>
              <a:rPr lang="en-US" dirty="0"/>
              <a:t> </a:t>
            </a:r>
          </a:p>
        </p:txBody>
      </p:sp>
      <p:sp>
        <p:nvSpPr>
          <p:cNvPr id="7736" name="Shape 7736"/>
          <p:cNvSpPr>
            <a:spLocks noGrp="1"/>
          </p:cNvSpPr>
          <p:nvPr>
            <p:ph type="body" sz="quarter" idx="165"/>
          </p:nvPr>
        </p:nvSpPr>
        <p:spPr/>
        <p:txBody>
          <a:bodyPr/>
          <a:lstStyle/>
          <a:p>
            <a:r>
              <a:rPr lang="en-US" dirty="0"/>
              <a:t>  </a:t>
            </a:r>
          </a:p>
        </p:txBody>
      </p:sp>
      <p:sp>
        <p:nvSpPr>
          <p:cNvPr id="7737" name="Shape 7737"/>
          <p:cNvSpPr>
            <a:spLocks noGrp="1"/>
          </p:cNvSpPr>
          <p:nvPr>
            <p:ph type="body" sz="quarter" idx="166"/>
          </p:nvPr>
        </p:nvSpPr>
        <p:spPr/>
        <p:txBody>
          <a:bodyPr/>
          <a:lstStyle/>
          <a:p>
            <a:r>
              <a:rPr lang="en-US" dirty="0"/>
              <a:t> </a:t>
            </a:r>
          </a:p>
          <a:p>
            <a:r>
              <a:rPr lang="en-US" dirty="0"/>
              <a:t> </a:t>
            </a:r>
          </a:p>
        </p:txBody>
      </p:sp>
      <p:sp>
        <p:nvSpPr>
          <p:cNvPr id="7738" name="Shape 7738"/>
          <p:cNvSpPr>
            <a:spLocks noGrp="1"/>
          </p:cNvSpPr>
          <p:nvPr>
            <p:ph type="body" sz="quarter" idx="167"/>
          </p:nvPr>
        </p:nvSpPr>
        <p:spPr/>
        <p:txBody>
          <a:bodyPr>
            <a:normAutofit fontScale="77500" lnSpcReduction="20000"/>
          </a:bodyPr>
          <a:lstStyle/>
          <a:p>
            <a:r>
              <a:rPr lang="en-US" dirty="0"/>
              <a:t> </a:t>
            </a:r>
          </a:p>
          <a:p>
            <a:endParaRPr lang="en-US" dirty="0"/>
          </a:p>
        </p:txBody>
      </p:sp>
      <p:sp>
        <p:nvSpPr>
          <p:cNvPr id="7739" name="Shape 7739"/>
          <p:cNvSpPr>
            <a:spLocks noGrp="1"/>
          </p:cNvSpPr>
          <p:nvPr>
            <p:ph type="body" sz="quarter" idx="168"/>
          </p:nvPr>
        </p:nvSpPr>
        <p:spPr/>
        <p:txBody>
          <a:bodyPr/>
          <a:lstStyle/>
          <a:p>
            <a:r>
              <a:rPr lang="en-US" dirty="0"/>
              <a:t> </a:t>
            </a:r>
          </a:p>
        </p:txBody>
      </p:sp>
      <p:sp>
        <p:nvSpPr>
          <p:cNvPr id="7740" name="Shape 7740"/>
          <p:cNvSpPr>
            <a:spLocks noGrp="1"/>
          </p:cNvSpPr>
          <p:nvPr>
            <p:ph type="body" sz="quarter" idx="169"/>
          </p:nvPr>
        </p:nvSpPr>
        <p:spPr/>
        <p:txBody>
          <a:bodyPr/>
          <a:lstStyle/>
          <a:p>
            <a:r>
              <a:rPr lang="en-US" dirty="0"/>
              <a:t> </a:t>
            </a:r>
          </a:p>
        </p:txBody>
      </p:sp>
      <p:pic>
        <p:nvPicPr>
          <p:cNvPr id="20" name="Picture 19">
            <a:extLst>
              <a:ext uri="{FF2B5EF4-FFF2-40B4-BE49-F238E27FC236}">
                <a16:creationId xmlns:a16="http://schemas.microsoft.com/office/drawing/2014/main" id="{5ABA6CC7-16D1-0D41-BE3B-A4F9BF9B1B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8085" y="4514345"/>
            <a:ext cx="5245100" cy="2285659"/>
          </a:xfrm>
          <a:prstGeom prst="rect">
            <a:avLst/>
          </a:prstGeom>
        </p:spPr>
      </p:pic>
    </p:spTree>
    <p:extLst>
      <p:ext uri="{BB962C8B-B14F-4D97-AF65-F5344CB8AC3E}">
        <p14:creationId xmlns:p14="http://schemas.microsoft.com/office/powerpoint/2010/main" val="20521147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7" name="Shape 7727"/>
          <p:cNvSpPr>
            <a:spLocks noGrp="1"/>
          </p:cNvSpPr>
          <p:nvPr>
            <p:ph type="sldNum" sz="quarter" idx="2"/>
          </p:nvPr>
        </p:nvSpPr>
        <p:spPr/>
        <p:txBody>
          <a:bodyPr/>
          <a:lstStyle/>
          <a:p>
            <a:fld id="{86CB4B4D-7CA3-9044-876B-883B54F8677D}" type="slidenum">
              <a:rPr lang="en-US" smtClean="0"/>
              <a:pPr/>
              <a:t>13</a:t>
            </a:fld>
            <a:endParaRPr lang="en-US"/>
          </a:p>
        </p:txBody>
      </p:sp>
      <p:sp>
        <p:nvSpPr>
          <p:cNvPr id="22" name="Text Placeholder 21"/>
          <p:cNvSpPr>
            <a:spLocks noGrp="1"/>
          </p:cNvSpPr>
          <p:nvPr>
            <p:ph type="body" sz="quarter" idx="52"/>
          </p:nvPr>
        </p:nvSpPr>
        <p:spPr/>
        <p:txBody>
          <a:bodyPr/>
          <a:lstStyle/>
          <a:p>
            <a:r>
              <a:rPr lang="en-US" dirty="0">
                <a:solidFill>
                  <a:schemeClr val="bg1"/>
                </a:solidFill>
              </a:rPr>
              <a:t>AIDA</a:t>
            </a:r>
          </a:p>
        </p:txBody>
      </p:sp>
      <p:sp>
        <p:nvSpPr>
          <p:cNvPr id="7732" name="Shape 7732"/>
          <p:cNvSpPr>
            <a:spLocks noGrp="1"/>
          </p:cNvSpPr>
          <p:nvPr>
            <p:ph type="body" sz="quarter" idx="53"/>
          </p:nvPr>
        </p:nvSpPr>
        <p:spPr/>
        <p:txBody>
          <a:bodyPr>
            <a:normAutofit fontScale="92500" lnSpcReduction="20000"/>
          </a:bodyPr>
          <a:lstStyle/>
          <a:p>
            <a:r>
              <a:rPr lang="en-GB" sz="9600" dirty="0">
                <a:latin typeface="Aisha Arabic" panose="01000500000000020004" pitchFamily="2" charset="-78"/>
                <a:cs typeface="Aisha Arabic" panose="01000500000000020004" pitchFamily="2" charset="-78"/>
              </a:rPr>
              <a:t>What will be completed next.</a:t>
            </a:r>
            <a:endParaRPr lang="en-US" sz="9600" dirty="0">
              <a:latin typeface="Aisha Arabic" panose="01000500000000020004" pitchFamily="2" charset="-78"/>
              <a:cs typeface="Aisha Arabic" panose="01000500000000020004" pitchFamily="2" charset="-78"/>
            </a:endParaRPr>
          </a:p>
        </p:txBody>
      </p:sp>
      <p:sp>
        <p:nvSpPr>
          <p:cNvPr id="7733" name="Shape 7733"/>
          <p:cNvSpPr>
            <a:spLocks noGrp="1"/>
          </p:cNvSpPr>
          <p:nvPr>
            <p:ph type="body" sz="quarter" idx="143"/>
          </p:nvPr>
        </p:nvSpPr>
        <p:spPr/>
        <p:txBody>
          <a:bodyPr/>
          <a:lstStyle/>
          <a:p>
            <a:r>
              <a:rPr lang="en-US" dirty="0"/>
              <a:t> </a:t>
            </a:r>
          </a:p>
          <a:p>
            <a:endParaRPr lang="en-US" dirty="0"/>
          </a:p>
        </p:txBody>
      </p:sp>
      <p:sp>
        <p:nvSpPr>
          <p:cNvPr id="7734" name="Shape 7734"/>
          <p:cNvSpPr>
            <a:spLocks noGrp="1"/>
          </p:cNvSpPr>
          <p:nvPr>
            <p:ph type="body" sz="quarter" idx="163"/>
          </p:nvPr>
        </p:nvSpPr>
        <p:spPr/>
        <p:txBody>
          <a:bodyPr>
            <a:normAutofit fontScale="77500" lnSpcReduction="20000"/>
          </a:bodyPr>
          <a:lstStyle/>
          <a:p>
            <a:endParaRPr lang="en-US" dirty="0"/>
          </a:p>
          <a:p>
            <a:endParaRPr lang="en-US" dirty="0"/>
          </a:p>
        </p:txBody>
      </p:sp>
      <p:sp>
        <p:nvSpPr>
          <p:cNvPr id="7735" name="Shape 7735"/>
          <p:cNvSpPr>
            <a:spLocks noGrp="1"/>
          </p:cNvSpPr>
          <p:nvPr>
            <p:ph type="body" sz="quarter" idx="164"/>
          </p:nvPr>
        </p:nvSpPr>
        <p:spPr/>
        <p:txBody>
          <a:bodyPr/>
          <a:lstStyle/>
          <a:p>
            <a:r>
              <a:rPr lang="en-US" dirty="0"/>
              <a:t> </a:t>
            </a:r>
          </a:p>
        </p:txBody>
      </p:sp>
      <p:sp>
        <p:nvSpPr>
          <p:cNvPr id="7736" name="Shape 7736"/>
          <p:cNvSpPr>
            <a:spLocks noGrp="1"/>
          </p:cNvSpPr>
          <p:nvPr>
            <p:ph type="body" sz="quarter" idx="165"/>
          </p:nvPr>
        </p:nvSpPr>
        <p:spPr/>
        <p:txBody>
          <a:bodyPr/>
          <a:lstStyle/>
          <a:p>
            <a:r>
              <a:rPr lang="en-US" dirty="0"/>
              <a:t>  </a:t>
            </a:r>
          </a:p>
        </p:txBody>
      </p:sp>
      <p:sp>
        <p:nvSpPr>
          <p:cNvPr id="7737" name="Shape 7737"/>
          <p:cNvSpPr>
            <a:spLocks noGrp="1"/>
          </p:cNvSpPr>
          <p:nvPr>
            <p:ph type="body" sz="quarter" idx="166"/>
          </p:nvPr>
        </p:nvSpPr>
        <p:spPr/>
        <p:txBody>
          <a:bodyPr/>
          <a:lstStyle/>
          <a:p>
            <a:r>
              <a:rPr lang="en-US" dirty="0"/>
              <a:t> </a:t>
            </a:r>
          </a:p>
          <a:p>
            <a:r>
              <a:rPr lang="en-US" dirty="0"/>
              <a:t> </a:t>
            </a:r>
          </a:p>
        </p:txBody>
      </p:sp>
      <p:sp>
        <p:nvSpPr>
          <p:cNvPr id="7738" name="Shape 7738"/>
          <p:cNvSpPr>
            <a:spLocks noGrp="1"/>
          </p:cNvSpPr>
          <p:nvPr>
            <p:ph type="body" sz="quarter" idx="167"/>
          </p:nvPr>
        </p:nvSpPr>
        <p:spPr/>
        <p:txBody>
          <a:bodyPr>
            <a:normAutofit fontScale="77500" lnSpcReduction="20000"/>
          </a:bodyPr>
          <a:lstStyle/>
          <a:p>
            <a:r>
              <a:rPr lang="en-US" dirty="0"/>
              <a:t> </a:t>
            </a:r>
          </a:p>
          <a:p>
            <a:endParaRPr lang="en-US" dirty="0"/>
          </a:p>
        </p:txBody>
      </p:sp>
      <p:sp>
        <p:nvSpPr>
          <p:cNvPr id="7739" name="Shape 7739"/>
          <p:cNvSpPr>
            <a:spLocks noGrp="1"/>
          </p:cNvSpPr>
          <p:nvPr>
            <p:ph type="body" sz="quarter" idx="168"/>
          </p:nvPr>
        </p:nvSpPr>
        <p:spPr/>
        <p:txBody>
          <a:bodyPr/>
          <a:lstStyle/>
          <a:p>
            <a:r>
              <a:rPr lang="en-US" dirty="0"/>
              <a:t> </a:t>
            </a:r>
          </a:p>
        </p:txBody>
      </p:sp>
      <p:sp>
        <p:nvSpPr>
          <p:cNvPr id="7740" name="Shape 7740"/>
          <p:cNvSpPr>
            <a:spLocks noGrp="1"/>
          </p:cNvSpPr>
          <p:nvPr>
            <p:ph type="body" sz="quarter" idx="169"/>
          </p:nvPr>
        </p:nvSpPr>
        <p:spPr/>
        <p:txBody>
          <a:bodyPr/>
          <a:lstStyle/>
          <a:p>
            <a:r>
              <a:rPr lang="en-US" dirty="0"/>
              <a:t> </a:t>
            </a:r>
          </a:p>
        </p:txBody>
      </p:sp>
      <p:pic>
        <p:nvPicPr>
          <p:cNvPr id="23" name="Picture 22">
            <a:extLst>
              <a:ext uri="{FF2B5EF4-FFF2-40B4-BE49-F238E27FC236}">
                <a16:creationId xmlns:a16="http://schemas.microsoft.com/office/drawing/2014/main" id="{D044BFFA-4576-FB49-B904-E8D478A87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663" y="4107844"/>
            <a:ext cx="5245100" cy="2870200"/>
          </a:xfrm>
          <a:prstGeom prst="rect">
            <a:avLst/>
          </a:prstGeom>
        </p:spPr>
      </p:pic>
      <p:pic>
        <p:nvPicPr>
          <p:cNvPr id="8" name="Picture 7">
            <a:extLst>
              <a:ext uri="{FF2B5EF4-FFF2-40B4-BE49-F238E27FC236}">
                <a16:creationId xmlns:a16="http://schemas.microsoft.com/office/drawing/2014/main" id="{EBF1F648-E207-B74C-AE5A-2E5CDE00A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939" y="3890402"/>
            <a:ext cx="3095108" cy="3087641"/>
          </a:xfrm>
          <a:prstGeom prst="rect">
            <a:avLst/>
          </a:prstGeom>
        </p:spPr>
      </p:pic>
      <p:pic>
        <p:nvPicPr>
          <p:cNvPr id="10" name="Picture 9">
            <a:extLst>
              <a:ext uri="{FF2B5EF4-FFF2-40B4-BE49-F238E27FC236}">
                <a16:creationId xmlns:a16="http://schemas.microsoft.com/office/drawing/2014/main" id="{F8B41720-D084-4A46-82C3-EC8257634B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02588" y="3890402"/>
            <a:ext cx="3898900" cy="3517900"/>
          </a:xfrm>
          <a:prstGeom prst="rect">
            <a:avLst/>
          </a:prstGeom>
        </p:spPr>
      </p:pic>
    </p:spTree>
    <p:extLst>
      <p:ext uri="{BB962C8B-B14F-4D97-AF65-F5344CB8AC3E}">
        <p14:creationId xmlns:p14="http://schemas.microsoft.com/office/powerpoint/2010/main" val="20136764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52"/>
          </p:nvPr>
        </p:nvSpPr>
        <p:spPr/>
        <p:txBody>
          <a:bodyPr/>
          <a:lstStyle/>
          <a:p>
            <a:endParaRPr lang="en-US" dirty="0">
              <a:solidFill>
                <a:schemeClr val="bg1"/>
              </a:solidFill>
            </a:endParaRPr>
          </a:p>
        </p:txBody>
      </p:sp>
      <p:sp>
        <p:nvSpPr>
          <p:cNvPr id="3" name="Текст 7">
            <a:hlinkClick r:id="rId2"/>
          </p:cNvPr>
          <p:cNvSpPr txBox="1">
            <a:spLocks/>
          </p:cNvSpPr>
          <p:nvPr/>
        </p:nvSpPr>
        <p:spPr>
          <a:xfrm>
            <a:off x="6629352" y="3882348"/>
            <a:ext cx="4719483" cy="1261942"/>
          </a:xfrm>
          <a:prstGeom prst="rect">
            <a:avLst/>
          </a:prstGeom>
          <a:solidFill>
            <a:srgbClr val="FFFFFF"/>
          </a:solidFill>
          <a:ln>
            <a:solidFill>
              <a:srgbClr val="C7C8C8"/>
            </a:solidFill>
          </a:ln>
          <a:effectLst>
            <a:outerShdw blurRad="63500" dist="50800" dir="2700000" algn="tl" rotWithShape="0">
              <a:prstClr val="black">
                <a:alpha val="14000"/>
              </a:prstClr>
            </a:outerShdw>
          </a:effectLst>
        </p:spPr>
        <p:txBody>
          <a:bodyPr tIns="0" bIns="36000" anchor="ctr">
            <a:noAutofit/>
          </a:bodyPr>
          <a:lstStyle>
            <a:lvl1pPr marL="0" marR="0" indent="0" algn="l" defTabSz="1360314" rtl="0" eaLnBrk="1" fontAlgn="auto" latinLnBrk="0" hangingPunct="1">
              <a:lnSpc>
                <a:spcPct val="150000"/>
              </a:lnSpc>
              <a:spcBef>
                <a:spcPts val="744"/>
              </a:spcBef>
              <a:spcAft>
                <a:spcPts val="0"/>
              </a:spcAft>
              <a:buClrTx/>
              <a:buSzPct val="100000"/>
              <a:buFontTx/>
              <a:buNone/>
              <a:tabLst/>
              <a:defRPr sz="2100" b="1" kern="1200" baseline="0">
                <a:solidFill>
                  <a:schemeClr val="tx1">
                    <a:lumMod val="50000"/>
                    <a:lumOff val="50000"/>
                  </a:schemeClr>
                </a:solidFill>
                <a:latin typeface="+mn-lt"/>
                <a:ea typeface="+mn-ea"/>
                <a:cs typeface="+mn-cs"/>
              </a:defRPr>
            </a:lvl1pPr>
            <a:lvl2pPr marL="0" indent="0" algn="ctr" defTabSz="670871" rtl="0" eaLnBrk="1" latinLnBrk="0" hangingPunct="1">
              <a:lnSpc>
                <a:spcPct val="100000"/>
              </a:lnSpc>
              <a:spcBef>
                <a:spcPts val="744"/>
              </a:spcBef>
              <a:buSzPct val="100000"/>
              <a:buFontTx/>
              <a:buNone/>
              <a:defRPr sz="4200" b="1" kern="1200" baseline="0">
                <a:solidFill>
                  <a:schemeClr val="tx1"/>
                </a:solidFill>
                <a:latin typeface="+mj-lt"/>
                <a:ea typeface="Open Sans" panose="020B0606030504020204" pitchFamily="34" charset="0"/>
                <a:cs typeface="Open Sans" panose="020B0606030504020204" pitchFamily="34" charset="0"/>
              </a:defRPr>
            </a:lvl2pPr>
            <a:lvl3pPr marL="0" indent="0" algn="ctr" defTabSz="670871" rtl="0" eaLnBrk="1" latinLnBrk="0" hangingPunct="1">
              <a:lnSpc>
                <a:spcPct val="150000"/>
              </a:lnSpc>
              <a:spcBef>
                <a:spcPts val="744"/>
              </a:spcBef>
              <a:buSzPct val="100000"/>
              <a:buFontTx/>
              <a:buNone/>
              <a:defRPr sz="1505" kern="1200" baseline="0">
                <a:solidFill>
                  <a:schemeClr val="tx1">
                    <a:lumMod val="95000"/>
                    <a:lumOff val="5000"/>
                  </a:schemeClr>
                </a:solidFill>
                <a:latin typeface="+mn-lt"/>
                <a:ea typeface="+mn-ea"/>
                <a:cs typeface="+mn-cs"/>
              </a:defRPr>
            </a:lvl3pPr>
            <a:lvl4pPr marL="0" indent="0" algn="ctr" defTabSz="1360314" rtl="0" eaLnBrk="1" latinLnBrk="0" hangingPunct="1">
              <a:lnSpc>
                <a:spcPct val="150000"/>
              </a:lnSpc>
              <a:spcBef>
                <a:spcPts val="744"/>
              </a:spcBef>
              <a:buSzPct val="100000"/>
              <a:buFontTx/>
              <a:buNone/>
              <a:defRPr sz="2700" b="1" kern="1200">
                <a:solidFill>
                  <a:schemeClr val="tx1"/>
                </a:solidFill>
                <a:latin typeface="+mj-lt"/>
                <a:ea typeface="Open Sans" panose="020B0606030504020204" pitchFamily="34" charset="0"/>
                <a:cs typeface="Open Sans" panose="020B0606030504020204" pitchFamily="34" charset="0"/>
              </a:defRPr>
            </a:lvl4pPr>
            <a:lvl5pPr marL="0" indent="0" algn="ctr" defTabSz="1360314" rtl="0" eaLnBrk="1" latinLnBrk="0" hangingPunct="1">
              <a:lnSpc>
                <a:spcPct val="100000"/>
              </a:lnSpc>
              <a:spcBef>
                <a:spcPts val="744"/>
              </a:spcBef>
              <a:buSzPct val="100000"/>
              <a:buFontTx/>
              <a:buNone/>
              <a:defRPr sz="1800" b="1" kern="1200" baseline="0">
                <a:solidFill>
                  <a:schemeClr val="tx1"/>
                </a:solidFill>
                <a:latin typeface="+mj-lt"/>
                <a:ea typeface="Open Sans" panose="020B0606030504020204" pitchFamily="34" charset="0"/>
                <a:cs typeface="Open Sans" panose="020B0606030504020204" pitchFamily="34" charset="0"/>
              </a:defRPr>
            </a:lvl5pPr>
            <a:lvl6pPr marL="0" indent="0" algn="l" defTabSz="1360314" rtl="0" eaLnBrk="1" latinLnBrk="0" hangingPunct="1">
              <a:lnSpc>
                <a:spcPct val="100000"/>
              </a:lnSpc>
              <a:spcBef>
                <a:spcPts val="744"/>
              </a:spcBef>
              <a:buFontTx/>
              <a:buNone/>
              <a:defRPr sz="1350" b="0" kern="1200">
                <a:solidFill>
                  <a:schemeClr val="tx1">
                    <a:alpha val="70000"/>
                  </a:schemeClr>
                </a:solidFill>
                <a:latin typeface="+mn-lt"/>
                <a:ea typeface="+mn-ea"/>
                <a:cs typeface="+mn-cs"/>
              </a:defRPr>
            </a:lvl6pPr>
            <a:lvl7pPr marL="0" indent="0" algn="l" defTabSz="1360314" rtl="0" eaLnBrk="1" latinLnBrk="0" hangingPunct="1">
              <a:lnSpc>
                <a:spcPct val="100000"/>
              </a:lnSpc>
              <a:spcBef>
                <a:spcPts val="744"/>
              </a:spcBef>
              <a:buFontTx/>
              <a:buNone/>
              <a:defRPr sz="1200" b="0" kern="1200" baseline="0">
                <a:solidFill>
                  <a:schemeClr val="tx1">
                    <a:alpha val="50000"/>
                  </a:schemeClr>
                </a:solidFill>
                <a:latin typeface="+mn-lt"/>
                <a:ea typeface="+mn-ea"/>
                <a:cs typeface="+mn-cs"/>
              </a:defRPr>
            </a:lvl7pPr>
            <a:lvl8pPr marL="0" marR="0" indent="0" algn="l" defTabSz="1360314" rtl="0" eaLnBrk="1" fontAlgn="auto" latinLnBrk="0" hangingPunct="1">
              <a:lnSpc>
                <a:spcPct val="90000"/>
              </a:lnSpc>
              <a:spcBef>
                <a:spcPts val="744"/>
              </a:spcBef>
              <a:spcAft>
                <a:spcPts val="0"/>
              </a:spcAft>
              <a:buClrTx/>
              <a:buSzTx/>
              <a:buFontTx/>
              <a:buNone/>
              <a:tabLst/>
              <a:defRPr sz="1203" b="1" kern="1200">
                <a:solidFill>
                  <a:schemeClr val="tx1">
                    <a:lumMod val="75000"/>
                    <a:lumOff val="25000"/>
                  </a:schemeClr>
                </a:solidFill>
                <a:latin typeface="+mn-lt"/>
                <a:ea typeface="+mn-ea"/>
                <a:cs typeface="+mn-cs"/>
              </a:defRPr>
            </a:lvl8pPr>
            <a:lvl9pPr marL="268587" indent="0" algn="l" defTabSz="1360314" rtl="0" eaLnBrk="1" latinLnBrk="0" hangingPunct="1">
              <a:lnSpc>
                <a:spcPct val="90000"/>
              </a:lnSpc>
              <a:spcBef>
                <a:spcPts val="744"/>
              </a:spcBef>
              <a:buFont typeface="Arial" panose="020B0604020202020204" pitchFamily="34" charset="0"/>
              <a:buNone/>
              <a:defRPr sz="2678" kern="1200">
                <a:solidFill>
                  <a:schemeClr val="tx1"/>
                </a:solidFill>
                <a:latin typeface="+mn-lt"/>
                <a:ea typeface="+mn-ea"/>
                <a:cs typeface="+mn-cs"/>
              </a:defRPr>
            </a:lvl9pPr>
          </a:lstStyle>
          <a:p>
            <a:pPr algn="ctr"/>
            <a:r>
              <a:rPr lang="en-US" sz="9600" dirty="0">
                <a:solidFill>
                  <a:srgbClr val="7F7F7F"/>
                </a:solidFill>
                <a:latin typeface="Aisha Arabic Smbd" panose="01000500000000020004" pitchFamily="2" charset="-78"/>
                <a:cs typeface="Aisha Arabic Smbd" panose="01000500000000020004" pitchFamily="2" charset="-78"/>
              </a:rPr>
              <a:t>Thanks</a:t>
            </a:r>
            <a:r>
              <a:rPr lang="en-US" sz="8000" dirty="0">
                <a:solidFill>
                  <a:srgbClr val="7F7F7F"/>
                </a:solidFill>
              </a:rPr>
              <a:t> </a:t>
            </a:r>
          </a:p>
        </p:txBody>
      </p:sp>
      <p:sp>
        <p:nvSpPr>
          <p:cNvPr id="6" name="Rectangle 5"/>
          <p:cNvSpPr/>
          <p:nvPr/>
        </p:nvSpPr>
        <p:spPr>
          <a:xfrm>
            <a:off x="8989094" y="7205081"/>
            <a:ext cx="231154" cy="584775"/>
          </a:xfrm>
          <a:prstGeom prst="rect">
            <a:avLst/>
          </a:prstGeom>
        </p:spPr>
        <p:txBody>
          <a:bodyPr wrap="none">
            <a:spAutoFit/>
          </a:bodyPr>
          <a:lstStyle/>
          <a:p>
            <a:pPr algn="ctr"/>
            <a:r>
              <a:rPr lang="en-US" sz="1600" dirty="0">
                <a:solidFill>
                  <a:srgbClr val="7F7F7F"/>
                </a:solidFill>
              </a:rPr>
              <a:t> </a:t>
            </a:r>
          </a:p>
          <a:p>
            <a:pPr algn="ctr"/>
            <a:endParaRPr lang="en-US" sz="1600" dirty="0">
              <a:solidFill>
                <a:srgbClr val="7F7F7F"/>
              </a:solidFill>
            </a:endParaRPr>
          </a:p>
        </p:txBody>
      </p:sp>
      <p:cxnSp>
        <p:nvCxnSpPr>
          <p:cNvPr id="7" name="Straight Connector 6"/>
          <p:cNvCxnSpPr/>
          <p:nvPr/>
        </p:nvCxnSpPr>
        <p:spPr>
          <a:xfrm>
            <a:off x="7603381" y="8480323"/>
            <a:ext cx="988142" cy="0"/>
          </a:xfrm>
          <a:prstGeom prst="line">
            <a:avLst/>
          </a:prstGeom>
          <a:ln>
            <a:solidFill>
              <a:srgbClr val="C7C8C8"/>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696475" y="8480323"/>
            <a:ext cx="988142" cy="0"/>
          </a:xfrm>
          <a:prstGeom prst="line">
            <a:avLst/>
          </a:prstGeom>
          <a:ln>
            <a:solidFill>
              <a:srgbClr val="C7C8C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55223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52"/>
          </p:nvPr>
        </p:nvSpPr>
        <p:spPr/>
        <p:txBody>
          <a:bodyPr>
            <a:normAutofit fontScale="55000" lnSpcReduction="20000"/>
          </a:bodyPr>
          <a:lstStyle/>
          <a:p>
            <a:r>
              <a:rPr lang="en-US" dirty="0">
                <a:solidFill>
                  <a:schemeClr val="bg1"/>
                </a:solidFill>
              </a:rPr>
              <a:t>H </a:t>
            </a:r>
          </a:p>
          <a:p>
            <a:r>
              <a:rPr lang="en-US" dirty="0">
                <a:solidFill>
                  <a:schemeClr val="bg1"/>
                </a:solidFill>
              </a:rPr>
              <a:t>ff</a:t>
            </a:r>
          </a:p>
          <a:p>
            <a:endParaRPr lang="en-US" dirty="0"/>
          </a:p>
        </p:txBody>
      </p:sp>
      <p:sp>
        <p:nvSpPr>
          <p:cNvPr id="6744" name="Shape 6744"/>
          <p:cNvSpPr>
            <a:spLocks noGrp="1"/>
          </p:cNvSpPr>
          <p:nvPr>
            <p:ph type="sldNum" sz="quarter" idx="4294967295"/>
          </p:nvPr>
        </p:nvSpPr>
        <p:spPr>
          <a:xfrm>
            <a:off x="0" y="457200"/>
            <a:ext cx="793750" cy="185738"/>
          </a:xfrm>
          <a:prstGeom prst="rect">
            <a:avLst/>
          </a:prstGeom>
        </p:spPr>
        <p:txBody>
          <a:bodyPr/>
          <a:lstStyle/>
          <a:p>
            <a:fld id="{86CB4B4D-7CA3-9044-876B-883B54F8677D}" type="slidenum">
              <a:rPr lang="en-US" smtClean="0"/>
              <a:pPr/>
              <a:t>2</a:t>
            </a:fld>
            <a:endParaRPr lang="en-US"/>
          </a:p>
        </p:txBody>
      </p:sp>
      <p:sp>
        <p:nvSpPr>
          <p:cNvPr id="6747" name="Shape 6747"/>
          <p:cNvSpPr>
            <a:spLocks noGrp="1"/>
          </p:cNvSpPr>
          <p:nvPr>
            <p:ph type="body" sz="quarter" idx="4294967295"/>
          </p:nvPr>
        </p:nvSpPr>
        <p:spPr>
          <a:xfrm>
            <a:off x="8521754" y="4356154"/>
            <a:ext cx="8588375" cy="3929063"/>
          </a:xfrm>
        </p:spPr>
        <p:txBody>
          <a:bodyPr>
            <a:normAutofit/>
          </a:bodyPr>
          <a:lstStyle/>
          <a:p>
            <a:r>
              <a:rPr lang="en-US" dirty="0"/>
              <a:t>Risky building detection of Dhaka city from satellite images using deep learning </a:t>
            </a:r>
            <a:endParaRPr lang="en-US" sz="4000" b="1" dirty="0">
              <a:solidFill>
                <a:schemeClr val="accent4">
                  <a:lumMod val="50000"/>
                </a:schemeClr>
              </a:solidFill>
              <a:latin typeface="Aisha Arabic Smbd" panose="01000500000000020004" pitchFamily="2" charset="-78"/>
              <a:cs typeface="Aisha Arabic Smbd" panose="01000500000000020004" pitchFamily="2" charset="-78"/>
            </a:endParaRPr>
          </a:p>
        </p:txBody>
      </p:sp>
      <p:sp>
        <p:nvSpPr>
          <p:cNvPr id="6748" name="Shape 6748"/>
          <p:cNvSpPr>
            <a:spLocks noGrp="1"/>
          </p:cNvSpPr>
          <p:nvPr>
            <p:ph type="body" sz="quarter" idx="4294967295"/>
          </p:nvPr>
        </p:nvSpPr>
        <p:spPr>
          <a:xfrm>
            <a:off x="9136063" y="3173413"/>
            <a:ext cx="9151937" cy="2632075"/>
          </a:xfrm>
        </p:spPr>
        <p:txBody>
          <a:bodyPr/>
          <a:lstStyle/>
          <a:p>
            <a:endParaRPr lang="en-US" dirty="0">
              <a:solidFill>
                <a:schemeClr val="bg1"/>
              </a:solidFill>
            </a:endParaRPr>
          </a:p>
          <a:p>
            <a:endParaRPr lang="en-US" dirty="0">
              <a:solidFill>
                <a:schemeClr val="bg1"/>
              </a:solidFill>
            </a:endParaRPr>
          </a:p>
        </p:txBody>
      </p:sp>
      <p:sp>
        <p:nvSpPr>
          <p:cNvPr id="6750" name="Shape 6750"/>
          <p:cNvSpPr>
            <a:spLocks noGrp="1"/>
          </p:cNvSpPr>
          <p:nvPr>
            <p:ph type="body" sz="quarter" idx="4294967295"/>
          </p:nvPr>
        </p:nvSpPr>
        <p:spPr>
          <a:xfrm>
            <a:off x="9136063" y="6081713"/>
            <a:ext cx="9151937" cy="2728912"/>
          </a:xfrm>
        </p:spPr>
        <p:txBody>
          <a:bodyPr/>
          <a:lstStyle/>
          <a:p>
            <a:pPr marL="0" indent="0">
              <a:buNone/>
            </a:pPr>
            <a:r>
              <a:rPr lang="en-US" dirty="0">
                <a:solidFill>
                  <a:schemeClr val="bg1">
                    <a:alpha val="80000"/>
                  </a:schemeClr>
                </a:solidFill>
              </a:rPr>
              <a:t> </a:t>
            </a:r>
          </a:p>
        </p:txBody>
      </p:sp>
      <p:pic>
        <p:nvPicPr>
          <p:cNvPr id="3" name="Picture 2">
            <a:extLst>
              <a:ext uri="{FF2B5EF4-FFF2-40B4-BE49-F238E27FC236}">
                <a16:creationId xmlns:a16="http://schemas.microsoft.com/office/drawing/2014/main" id="{84946A74-C843-334C-9BD6-4FFCEC65D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871" y="2014780"/>
            <a:ext cx="6908909" cy="5621877"/>
          </a:xfrm>
          <a:prstGeom prst="rect">
            <a:avLst/>
          </a:prstGeom>
        </p:spPr>
      </p:pic>
    </p:spTree>
    <p:extLst>
      <p:ext uri="{BB962C8B-B14F-4D97-AF65-F5344CB8AC3E}">
        <p14:creationId xmlns:p14="http://schemas.microsoft.com/office/powerpoint/2010/main" val="376411741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52"/>
          </p:nvPr>
        </p:nvSpPr>
        <p:spPr>
          <a:xfrm>
            <a:off x="2777888" y="914113"/>
            <a:ext cx="12158785" cy="7299989"/>
          </a:xfrm>
        </p:spPr>
        <p:txBody>
          <a:bodyPr>
            <a:normAutofit/>
          </a:bodyPr>
          <a:lstStyle/>
          <a:p>
            <a:r>
              <a:rPr lang="en-GB" sz="2400" b="0" dirty="0">
                <a:solidFill>
                  <a:srgbClr val="24292F"/>
                </a:solidFill>
                <a:latin typeface="-apple-system"/>
              </a:rPr>
              <a:t>Bangladesh is one the most populated country in the world. Dhaka is also one of the most densely populated cities in the world having more than 2 core people. But it is a very alarming fact that about 90% of buildings in Dhaka city are very risky and those buildings may collapse any time due to natural hazards like earthquakes. Our team wants to find the solution for this problem which will identify the risky building of Dhaka city from satellite images using deep learning technology which can help the authority to determine the riskiest area and also can help to take proper steps to ensure the proper safety</a:t>
            </a:r>
            <a:endParaRPr lang="en-US" sz="2400" dirty="0">
              <a:cs typeface="Andalus" panose="02020603050405020304" pitchFamily="18" charset="-78"/>
            </a:endParaRPr>
          </a:p>
        </p:txBody>
      </p:sp>
      <p:sp>
        <p:nvSpPr>
          <p:cNvPr id="3" name="TextBox 2">
            <a:extLst>
              <a:ext uri="{FF2B5EF4-FFF2-40B4-BE49-F238E27FC236}">
                <a16:creationId xmlns:a16="http://schemas.microsoft.com/office/drawing/2014/main" id="{B95B0D35-8F66-3740-9F6A-7A393E7B59F9}"/>
              </a:ext>
            </a:extLst>
          </p:cNvPr>
          <p:cNvSpPr txBox="1"/>
          <p:nvPr/>
        </p:nvSpPr>
        <p:spPr>
          <a:xfrm>
            <a:off x="7392691" y="2074486"/>
            <a:ext cx="2929180" cy="707886"/>
          </a:xfrm>
          <a:prstGeom prst="rect">
            <a:avLst/>
          </a:prstGeom>
          <a:noFill/>
        </p:spPr>
        <p:txBody>
          <a:bodyPr wrap="square" rtlCol="0">
            <a:spAutoFit/>
          </a:bodyPr>
          <a:lstStyle/>
          <a:p>
            <a:r>
              <a:rPr lang="en-BD" sz="4000" dirty="0"/>
              <a:t>Problems</a:t>
            </a:r>
          </a:p>
        </p:txBody>
      </p:sp>
    </p:spTree>
    <p:extLst>
      <p:ext uri="{BB962C8B-B14F-4D97-AF65-F5344CB8AC3E}">
        <p14:creationId xmlns:p14="http://schemas.microsoft.com/office/powerpoint/2010/main" val="388744258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67" name="Shape 6767"/>
          <p:cNvSpPr>
            <a:spLocks noGrp="1"/>
          </p:cNvSpPr>
          <p:nvPr>
            <p:ph type="body" sz="quarter" idx="52"/>
          </p:nvPr>
        </p:nvSpPr>
        <p:spPr/>
        <p:txBody>
          <a:bodyPr/>
          <a:lstStyle/>
          <a:p>
            <a:r>
              <a:rPr lang="en-US" dirty="0">
                <a:solidFill>
                  <a:schemeClr val="bg1"/>
                </a:solidFill>
              </a:rPr>
              <a:t>AIDA</a:t>
            </a:r>
          </a:p>
        </p:txBody>
      </p:sp>
      <p:sp>
        <p:nvSpPr>
          <p:cNvPr id="25" name="Text Placeholder 24"/>
          <p:cNvSpPr>
            <a:spLocks noGrp="1"/>
          </p:cNvSpPr>
          <p:nvPr>
            <p:ph type="body" sz="quarter" idx="139"/>
          </p:nvPr>
        </p:nvSpPr>
        <p:spPr/>
        <p:txBody>
          <a:bodyPr/>
          <a:lstStyle/>
          <a:p>
            <a:r>
              <a:rPr lang="en-US" dirty="0">
                <a:solidFill>
                  <a:schemeClr val="bg1"/>
                </a:solidFill>
              </a:rPr>
              <a:t>h</a:t>
            </a:r>
          </a:p>
        </p:txBody>
      </p:sp>
      <p:sp>
        <p:nvSpPr>
          <p:cNvPr id="6763" name="Shape 6763"/>
          <p:cNvSpPr/>
          <p:nvPr/>
        </p:nvSpPr>
        <p:spPr>
          <a:xfrm>
            <a:off x="9033124" y="445224"/>
            <a:ext cx="234158" cy="210742"/>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rgbClr val="000000">
              <a:alpha val="80000"/>
            </a:srgbClr>
          </a:solidFill>
          <a:ln w="12700">
            <a:miter lim="400000"/>
          </a:ln>
        </p:spPr>
        <p:txBody>
          <a:bodyPr tIns="68579" bIns="68579"/>
          <a:lstStyle/>
          <a:p>
            <a:endParaRPr sz="1351"/>
          </a:p>
        </p:txBody>
      </p:sp>
      <p:sp>
        <p:nvSpPr>
          <p:cNvPr id="14" name="Shape 89"/>
          <p:cNvSpPr/>
          <p:nvPr/>
        </p:nvSpPr>
        <p:spPr>
          <a:xfrm>
            <a:off x="9033124" y="445224"/>
            <a:ext cx="234158" cy="210742"/>
          </a:xfrm>
          <a:custGeom>
            <a:avLst/>
            <a:gdLst/>
            <a:ahLst/>
            <a:cxnLst>
              <a:cxn ang="0">
                <a:pos x="wd2" y="hd2"/>
              </a:cxn>
              <a:cxn ang="5400000">
                <a:pos x="wd2" y="hd2"/>
              </a:cxn>
              <a:cxn ang="10800000">
                <a:pos x="wd2" y="hd2"/>
              </a:cxn>
              <a:cxn ang="16200000">
                <a:pos x="wd2" y="hd2"/>
              </a:cxn>
            </a:cxnLst>
            <a:rect l="0" t="0" r="r" b="b"/>
            <a:pathLst>
              <a:path w="21600" h="21600" extrusionOk="0">
                <a:moveTo>
                  <a:pt x="20534" y="2372"/>
                </a:moveTo>
                <a:cubicBezTo>
                  <a:pt x="1122" y="2372"/>
                  <a:pt x="1122" y="2372"/>
                  <a:pt x="1122" y="2372"/>
                </a:cubicBezTo>
                <a:cubicBezTo>
                  <a:pt x="505" y="2372"/>
                  <a:pt x="0" y="1873"/>
                  <a:pt x="0" y="1186"/>
                </a:cubicBezTo>
                <a:cubicBezTo>
                  <a:pt x="0" y="499"/>
                  <a:pt x="505" y="0"/>
                  <a:pt x="1122" y="0"/>
                </a:cubicBezTo>
                <a:cubicBezTo>
                  <a:pt x="20534" y="0"/>
                  <a:pt x="20534" y="0"/>
                  <a:pt x="20534" y="0"/>
                </a:cubicBezTo>
                <a:cubicBezTo>
                  <a:pt x="21095" y="0"/>
                  <a:pt x="21600" y="499"/>
                  <a:pt x="21600" y="1186"/>
                </a:cubicBezTo>
                <a:cubicBezTo>
                  <a:pt x="21600" y="1873"/>
                  <a:pt x="21095" y="2372"/>
                  <a:pt x="20534" y="2372"/>
                </a:cubicBezTo>
                <a:close/>
                <a:moveTo>
                  <a:pt x="21600" y="7616"/>
                </a:moveTo>
                <a:cubicBezTo>
                  <a:pt x="21600" y="6929"/>
                  <a:pt x="21095" y="6430"/>
                  <a:pt x="20534" y="6430"/>
                </a:cubicBezTo>
                <a:cubicBezTo>
                  <a:pt x="1122" y="6430"/>
                  <a:pt x="1122" y="6430"/>
                  <a:pt x="1122" y="6430"/>
                </a:cubicBezTo>
                <a:cubicBezTo>
                  <a:pt x="505" y="6430"/>
                  <a:pt x="0" y="6929"/>
                  <a:pt x="0" y="7616"/>
                </a:cubicBezTo>
                <a:cubicBezTo>
                  <a:pt x="0" y="8240"/>
                  <a:pt x="505" y="8802"/>
                  <a:pt x="1122" y="8802"/>
                </a:cubicBezTo>
                <a:cubicBezTo>
                  <a:pt x="20534" y="8802"/>
                  <a:pt x="20534" y="8802"/>
                  <a:pt x="20534" y="8802"/>
                </a:cubicBezTo>
                <a:cubicBezTo>
                  <a:pt x="21095" y="8802"/>
                  <a:pt x="21600" y="8240"/>
                  <a:pt x="21600" y="7616"/>
                </a:cubicBezTo>
                <a:close/>
                <a:moveTo>
                  <a:pt x="21600" y="13984"/>
                </a:moveTo>
                <a:cubicBezTo>
                  <a:pt x="21600" y="13360"/>
                  <a:pt x="21095" y="12798"/>
                  <a:pt x="20534" y="12798"/>
                </a:cubicBezTo>
                <a:cubicBezTo>
                  <a:pt x="1122" y="12798"/>
                  <a:pt x="1122" y="12798"/>
                  <a:pt x="1122" y="12798"/>
                </a:cubicBezTo>
                <a:cubicBezTo>
                  <a:pt x="505" y="12798"/>
                  <a:pt x="0" y="13360"/>
                  <a:pt x="0" y="13984"/>
                </a:cubicBezTo>
                <a:cubicBezTo>
                  <a:pt x="0" y="14671"/>
                  <a:pt x="505" y="15170"/>
                  <a:pt x="1122" y="15170"/>
                </a:cubicBezTo>
                <a:cubicBezTo>
                  <a:pt x="20534" y="15170"/>
                  <a:pt x="20534" y="15170"/>
                  <a:pt x="20534" y="15170"/>
                </a:cubicBezTo>
                <a:cubicBezTo>
                  <a:pt x="21095" y="15170"/>
                  <a:pt x="21600" y="14671"/>
                  <a:pt x="21600" y="13984"/>
                </a:cubicBezTo>
                <a:close/>
                <a:moveTo>
                  <a:pt x="11894" y="20414"/>
                </a:moveTo>
                <a:cubicBezTo>
                  <a:pt x="11894" y="19727"/>
                  <a:pt x="11389" y="19165"/>
                  <a:pt x="10772" y="19165"/>
                </a:cubicBezTo>
                <a:cubicBezTo>
                  <a:pt x="1178" y="19165"/>
                  <a:pt x="1178" y="19165"/>
                  <a:pt x="1178" y="19165"/>
                </a:cubicBezTo>
                <a:cubicBezTo>
                  <a:pt x="561" y="19165"/>
                  <a:pt x="112" y="19727"/>
                  <a:pt x="112" y="20414"/>
                </a:cubicBezTo>
                <a:cubicBezTo>
                  <a:pt x="112" y="21038"/>
                  <a:pt x="561" y="21600"/>
                  <a:pt x="1178" y="21600"/>
                </a:cubicBezTo>
                <a:cubicBezTo>
                  <a:pt x="10772" y="21600"/>
                  <a:pt x="10772" y="21600"/>
                  <a:pt x="10772" y="21600"/>
                </a:cubicBezTo>
                <a:cubicBezTo>
                  <a:pt x="11389" y="21600"/>
                  <a:pt x="11894" y="21038"/>
                  <a:pt x="11894" y="20414"/>
                </a:cubicBezTo>
                <a:close/>
              </a:path>
            </a:pathLst>
          </a:custGeom>
          <a:solidFill>
            <a:schemeClr val="tx1">
              <a:alpha val="80000"/>
            </a:schemeClr>
          </a:solidFill>
          <a:ln w="12700">
            <a:miter lim="400000"/>
          </a:ln>
        </p:spPr>
        <p:txBody>
          <a:bodyPr tIns="68579" bIns="68579"/>
          <a:lstStyle/>
          <a:p>
            <a:endParaRPr sz="1351"/>
          </a:p>
        </p:txBody>
      </p:sp>
      <p:pic>
        <p:nvPicPr>
          <p:cNvPr id="7" name="Picture Placeholder 6">
            <a:extLst>
              <a:ext uri="{FF2B5EF4-FFF2-40B4-BE49-F238E27FC236}">
                <a16:creationId xmlns:a16="http://schemas.microsoft.com/office/drawing/2014/main" id="{00200519-A8A0-6540-A8E5-96949440D3A2}"/>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t="4506" b="4506"/>
          <a:stretch>
            <a:fillRect/>
          </a:stretch>
        </p:blipFill>
        <p:spPr>
          <a:xfrm>
            <a:off x="1624481" y="774131"/>
            <a:ext cx="14817286" cy="8740325"/>
          </a:xfrm>
        </p:spPr>
      </p:pic>
    </p:spTree>
    <p:extLst>
      <p:ext uri="{BB962C8B-B14F-4D97-AF65-F5344CB8AC3E}">
        <p14:creationId xmlns:p14="http://schemas.microsoft.com/office/powerpoint/2010/main" val="10203228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9B2D2D-CAE8-B140-AEA0-5F6AC04CB74C}"/>
              </a:ext>
            </a:extLst>
          </p:cNvPr>
          <p:cNvSpPr>
            <a:spLocks noGrp="1"/>
          </p:cNvSpPr>
          <p:nvPr>
            <p:ph type="body" sz="quarter" idx="52"/>
          </p:nvPr>
        </p:nvSpPr>
        <p:spPr>
          <a:xfrm>
            <a:off x="543970" y="313812"/>
            <a:ext cx="4745206" cy="467960"/>
          </a:xfrm>
        </p:spPr>
        <p:txBody>
          <a:bodyPr/>
          <a:lstStyle/>
          <a:p>
            <a:r>
              <a:rPr lang="x-none" dirty="0"/>
              <a:t>.</a:t>
            </a:r>
          </a:p>
        </p:txBody>
      </p:sp>
      <p:sp>
        <p:nvSpPr>
          <p:cNvPr id="8" name="TextBox 7">
            <a:extLst>
              <a:ext uri="{FF2B5EF4-FFF2-40B4-BE49-F238E27FC236}">
                <a16:creationId xmlns:a16="http://schemas.microsoft.com/office/drawing/2014/main" id="{C46A75C4-7933-AC4F-9F18-E2EDE39AEDF7}"/>
              </a:ext>
            </a:extLst>
          </p:cNvPr>
          <p:cNvSpPr txBox="1"/>
          <p:nvPr/>
        </p:nvSpPr>
        <p:spPr>
          <a:xfrm>
            <a:off x="3254948" y="2552662"/>
            <a:ext cx="5625581" cy="5509200"/>
          </a:xfrm>
          <a:prstGeom prst="rect">
            <a:avLst/>
          </a:prstGeom>
          <a:noFill/>
        </p:spPr>
        <p:txBody>
          <a:bodyPr wrap="square" rtlCol="0">
            <a:spAutoFit/>
          </a:bodyPr>
          <a:lstStyle/>
          <a:p>
            <a:r>
              <a:rPr lang="x-none" sz="4000" dirty="0">
                <a:latin typeface="Aisha Arabic Smbd" panose="01000500000000020004" pitchFamily="2" charset="-78"/>
                <a:cs typeface="Aisha Arabic Smbd" panose="01000500000000020004" pitchFamily="2" charset="-78"/>
              </a:rPr>
              <a:t>Why Deep </a:t>
            </a:r>
            <a:r>
              <a:rPr lang="x-none" sz="4000">
                <a:latin typeface="Aisha Arabic Smbd" panose="01000500000000020004" pitchFamily="2" charset="-78"/>
                <a:cs typeface="Aisha Arabic Smbd" panose="01000500000000020004" pitchFamily="2" charset="-78"/>
              </a:rPr>
              <a:t>learning ? </a:t>
            </a:r>
            <a:br>
              <a:rPr lang="x-none" sz="5400" dirty="0">
                <a:latin typeface="+mj-lt"/>
              </a:rPr>
            </a:br>
            <a:endParaRPr lang="x-none" sz="5400" dirty="0">
              <a:latin typeface="+mj-lt"/>
            </a:endParaRPr>
          </a:p>
          <a:p>
            <a:r>
              <a:rPr lang="en-GB" sz="1200" i="1" dirty="0">
                <a:latin typeface="Aisha Arabic Smbd" panose="01000500000000020004" pitchFamily="2" charset="-78"/>
                <a:cs typeface="Aisha Arabic Smbd" panose="01000500000000020004" pitchFamily="2" charset="-78"/>
              </a:rPr>
              <a:t>If computer has vision , so why not use of it</a:t>
            </a:r>
            <a:endParaRPr lang="x-none" sz="1200" i="1" dirty="0">
              <a:latin typeface="Aisha Arabic Smbd" panose="01000500000000020004" pitchFamily="2" charset="-78"/>
              <a:cs typeface="Aisha Arabic Smbd" panose="01000500000000020004" pitchFamily="2" charset="-78"/>
            </a:endParaRPr>
          </a:p>
          <a:p>
            <a:br>
              <a:rPr lang="x-none" sz="5400" dirty="0">
                <a:latin typeface="+mj-lt"/>
              </a:rPr>
            </a:br>
            <a:r>
              <a:rPr lang="x-none" sz="3200" dirty="0">
                <a:latin typeface="Aisha Arabic Smbd" panose="01000500000000020004" pitchFamily="2" charset="-78"/>
                <a:cs typeface="Aisha Arabic Smbd" panose="01000500000000020004" pitchFamily="2" charset="-78"/>
              </a:rPr>
              <a:t>1.Easy to Detect </a:t>
            </a:r>
          </a:p>
          <a:p>
            <a:r>
              <a:rPr lang="x-none" sz="3200" dirty="0">
                <a:latin typeface="Aisha Arabic Smbd" panose="01000500000000020004" pitchFamily="2" charset="-78"/>
                <a:cs typeface="Aisha Arabic Smbd" panose="01000500000000020004" pitchFamily="2" charset="-78"/>
              </a:rPr>
              <a:t>2.Short Time </a:t>
            </a:r>
          </a:p>
          <a:p>
            <a:r>
              <a:rPr lang="x-none" sz="3200" dirty="0">
                <a:latin typeface="Aisha Arabic Smbd" panose="01000500000000020004" pitchFamily="2" charset="-78"/>
                <a:cs typeface="Aisha Arabic Smbd" panose="01000500000000020004" pitchFamily="2" charset="-78"/>
              </a:rPr>
              <a:t>3.Less Costly </a:t>
            </a:r>
            <a:br>
              <a:rPr lang="x-none" sz="3200" dirty="0">
                <a:latin typeface="Aisha Arabic Smbd" panose="01000500000000020004" pitchFamily="2" charset="-78"/>
                <a:cs typeface="Aisha Arabic Smbd" panose="01000500000000020004" pitchFamily="2" charset="-78"/>
              </a:rPr>
            </a:br>
            <a:r>
              <a:rPr lang="x-none" sz="3200" dirty="0">
                <a:latin typeface="Aisha Arabic Smbd" panose="01000500000000020004" pitchFamily="2" charset="-78"/>
                <a:cs typeface="Aisha Arabic Smbd" panose="01000500000000020004" pitchFamily="2" charset="-78"/>
              </a:rPr>
              <a:t>4.Easy to Manage</a:t>
            </a:r>
            <a:br>
              <a:rPr lang="x-none" sz="3200" dirty="0">
                <a:latin typeface="Aisha Arabic Smbd" panose="01000500000000020004" pitchFamily="2" charset="-78"/>
                <a:cs typeface="Aisha Arabic Smbd" panose="01000500000000020004" pitchFamily="2" charset="-78"/>
              </a:rPr>
            </a:br>
            <a:r>
              <a:rPr lang="x-none" sz="3200" dirty="0">
                <a:latin typeface="Aisha Arabic Smbd" panose="01000500000000020004" pitchFamily="2" charset="-78"/>
                <a:cs typeface="Aisha Arabic Smbd" panose="01000500000000020004" pitchFamily="2" charset="-78"/>
              </a:rPr>
              <a:t>5.Better Accuracy </a:t>
            </a:r>
            <a:br>
              <a:rPr lang="x-none" sz="3200" dirty="0">
                <a:latin typeface="+mj-lt"/>
              </a:rPr>
            </a:br>
            <a:endParaRPr lang="x-none" sz="3200" dirty="0">
              <a:latin typeface="+mj-lt"/>
            </a:endParaRPr>
          </a:p>
        </p:txBody>
      </p:sp>
    </p:spTree>
    <p:extLst>
      <p:ext uri="{BB962C8B-B14F-4D97-AF65-F5344CB8AC3E}">
        <p14:creationId xmlns:p14="http://schemas.microsoft.com/office/powerpoint/2010/main" val="17133423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AE4BA54-FDFD-0843-A396-343F588C196A}"/>
              </a:ext>
            </a:extLst>
          </p:cNvPr>
          <p:cNvPicPr>
            <a:picLocks noGrp="1" noChangeAspect="1"/>
          </p:cNvPicPr>
          <p:nvPr>
            <p:ph type="pic" sz="half" idx="13"/>
          </p:nvPr>
        </p:nvPicPr>
        <p:blipFill>
          <a:blip r:embed="rId3">
            <a:extLst>
              <a:ext uri="{28A0092B-C50C-407E-A947-70E740481C1C}">
                <a14:useLocalDpi xmlns:a14="http://schemas.microsoft.com/office/drawing/2010/main" val="0"/>
              </a:ext>
            </a:extLst>
          </a:blip>
          <a:srcRect l="19716" r="19716"/>
          <a:stretch>
            <a:fillRect/>
          </a:stretch>
        </p:blipFill>
        <p:spPr>
          <a:xfrm>
            <a:off x="8029575" y="0"/>
            <a:ext cx="10225088" cy="9845675"/>
          </a:xfrm>
        </p:spPr>
      </p:pic>
      <p:sp>
        <p:nvSpPr>
          <p:cNvPr id="7344" name="Shape 7344"/>
          <p:cNvSpPr>
            <a:spLocks noGrp="1"/>
          </p:cNvSpPr>
          <p:nvPr>
            <p:ph type="sldNum" sz="quarter" idx="2"/>
          </p:nvPr>
        </p:nvSpPr>
        <p:spPr>
          <a:xfrm>
            <a:off x="2133604" y="457538"/>
            <a:ext cx="948060" cy="467959"/>
          </a:xfrm>
        </p:spPr>
        <p:txBody>
          <a:bodyPr/>
          <a:lstStyle/>
          <a:p>
            <a:r>
              <a:rPr lang="en-US" dirty="0"/>
              <a:t>.</a:t>
            </a:r>
          </a:p>
        </p:txBody>
      </p:sp>
      <p:sp>
        <p:nvSpPr>
          <p:cNvPr id="7345" name="Shape 7345"/>
          <p:cNvSpPr>
            <a:spLocks noGrp="1"/>
          </p:cNvSpPr>
          <p:nvPr>
            <p:ph type="body" sz="quarter" idx="52"/>
          </p:nvPr>
        </p:nvSpPr>
        <p:spPr/>
        <p:txBody>
          <a:bodyPr/>
          <a:lstStyle/>
          <a:p>
            <a:endParaRPr lang="en-US" dirty="0">
              <a:solidFill>
                <a:schemeClr val="bg1"/>
              </a:solidFill>
            </a:endParaRPr>
          </a:p>
        </p:txBody>
      </p:sp>
      <p:sp>
        <p:nvSpPr>
          <p:cNvPr id="7349" name="Shape 7349"/>
          <p:cNvSpPr>
            <a:spLocks noGrp="1"/>
          </p:cNvSpPr>
          <p:nvPr>
            <p:ph type="body" sz="quarter" idx="140"/>
          </p:nvPr>
        </p:nvSpPr>
        <p:spPr/>
        <p:txBody>
          <a:bodyPr/>
          <a:lstStyle/>
          <a:p>
            <a:r>
              <a:rPr lang="en-US"/>
              <a:t>AIDA Presentation</a:t>
            </a:r>
          </a:p>
          <a:p>
            <a:r>
              <a:rPr lang="en-US"/>
              <a:t>Template</a:t>
            </a:r>
            <a:endParaRPr lang="en-US" dirty="0"/>
          </a:p>
        </p:txBody>
      </p:sp>
      <p:sp>
        <p:nvSpPr>
          <p:cNvPr id="7347" name="Shape 7347"/>
          <p:cNvSpPr>
            <a:spLocks noGrp="1"/>
          </p:cNvSpPr>
          <p:nvPr>
            <p:ph type="body" sz="quarter" idx="134"/>
          </p:nvPr>
        </p:nvSpPr>
        <p:spPr/>
        <p:txBody>
          <a:bodyPr/>
          <a:lstStyle/>
          <a:p>
            <a:r>
              <a:rPr lang="en-US" dirty="0"/>
              <a:t>There are many variations of passages of Big Daddy available, but the majority have suffered alteration in some form.</a:t>
            </a:r>
          </a:p>
        </p:txBody>
      </p:sp>
      <p:sp>
        <p:nvSpPr>
          <p:cNvPr id="9" name="Text Placeholder 8"/>
          <p:cNvSpPr>
            <a:spLocks noGrp="1"/>
          </p:cNvSpPr>
          <p:nvPr>
            <p:ph type="body" sz="quarter" idx="144"/>
          </p:nvPr>
        </p:nvSpPr>
        <p:spPr/>
        <p:txBody>
          <a:bodyPr/>
          <a:lstStyle/>
          <a:p>
            <a:r>
              <a:rPr lang="en-US" dirty="0"/>
              <a:t>Various versions have evolved over the years, sometimes by accident, sometimes on purpose.</a:t>
            </a:r>
          </a:p>
          <a:p>
            <a:endParaRPr lang="en-US" dirty="0"/>
          </a:p>
        </p:txBody>
      </p:sp>
      <p:sp>
        <p:nvSpPr>
          <p:cNvPr id="4" name="Rectangle 3">
            <a:extLst>
              <a:ext uri="{FF2B5EF4-FFF2-40B4-BE49-F238E27FC236}">
                <a16:creationId xmlns:a16="http://schemas.microsoft.com/office/drawing/2014/main" id="{F8EC19FF-1592-E749-AB9E-A2ABB12DAE8F}"/>
              </a:ext>
            </a:extLst>
          </p:cNvPr>
          <p:cNvSpPr/>
          <p:nvPr/>
        </p:nvSpPr>
        <p:spPr>
          <a:xfrm>
            <a:off x="-44769" y="290598"/>
            <a:ext cx="880113" cy="507831"/>
          </a:xfrm>
          <a:prstGeom prst="rect">
            <a:avLst/>
          </a:prstGeom>
        </p:spPr>
        <p:txBody>
          <a:bodyPr wrap="none">
            <a:spAutoFit/>
          </a:bodyPr>
          <a:lstStyle/>
          <a:p>
            <a:r>
              <a:rPr lang="en-US" dirty="0">
                <a:solidFill>
                  <a:schemeClr val="bg1"/>
                </a:solidFill>
              </a:rPr>
              <a:t>AIDA</a:t>
            </a:r>
          </a:p>
        </p:txBody>
      </p:sp>
      <p:sp>
        <p:nvSpPr>
          <p:cNvPr id="5" name="TextBox 4">
            <a:extLst>
              <a:ext uri="{FF2B5EF4-FFF2-40B4-BE49-F238E27FC236}">
                <a16:creationId xmlns:a16="http://schemas.microsoft.com/office/drawing/2014/main" id="{96FD956C-D618-984D-8599-2951A5DD2BF1}"/>
              </a:ext>
            </a:extLst>
          </p:cNvPr>
          <p:cNvSpPr txBox="1"/>
          <p:nvPr/>
        </p:nvSpPr>
        <p:spPr>
          <a:xfrm>
            <a:off x="2133603" y="1828800"/>
            <a:ext cx="5896416" cy="3785652"/>
          </a:xfrm>
          <a:prstGeom prst="rect">
            <a:avLst/>
          </a:prstGeom>
          <a:noFill/>
        </p:spPr>
        <p:txBody>
          <a:bodyPr wrap="square" rtlCol="0">
            <a:spAutoFit/>
          </a:bodyPr>
          <a:lstStyle/>
          <a:p>
            <a:r>
              <a:rPr lang="x-none" sz="2000" dirty="0">
                <a:latin typeface="Aisha Arabic Smbd" panose="01000500000000020004" pitchFamily="2" charset="-78"/>
                <a:cs typeface="Aisha Arabic Smbd" panose="01000500000000020004" pitchFamily="2" charset="-78"/>
              </a:rPr>
              <a:t>Deep learning Architecture for object detection (Computer vison)</a:t>
            </a:r>
          </a:p>
          <a:p>
            <a:endParaRPr lang="x-none" sz="2000" dirty="0"/>
          </a:p>
          <a:p>
            <a:endParaRPr lang="x-none" sz="2000" dirty="0"/>
          </a:p>
          <a:p>
            <a:r>
              <a:rPr lang="x-none" sz="2000" dirty="0">
                <a:solidFill>
                  <a:srgbClr val="00B050"/>
                </a:solidFill>
                <a:latin typeface="Aisha Arabic" panose="01000500000000020004" pitchFamily="2" charset="-78"/>
                <a:cs typeface="Aisha Arabic" panose="01000500000000020004" pitchFamily="2" charset="-78"/>
              </a:rPr>
              <a:t>1.</a:t>
            </a:r>
            <a:r>
              <a:rPr lang="en-GB" sz="2000" dirty="0">
                <a:solidFill>
                  <a:srgbClr val="00B050"/>
                </a:solidFill>
                <a:latin typeface="Aisha Arabic" panose="01000500000000020004" pitchFamily="2" charset="-78"/>
                <a:cs typeface="Aisha Arabic" panose="01000500000000020004" pitchFamily="2" charset="-78"/>
              </a:rPr>
              <a:t>Convolutional neural network (CNN) </a:t>
            </a:r>
          </a:p>
          <a:p>
            <a:endParaRPr lang="en-GB" sz="2000" dirty="0">
              <a:solidFill>
                <a:srgbClr val="00B050"/>
              </a:solidFill>
              <a:latin typeface="Aisha Arabic" panose="01000500000000020004" pitchFamily="2" charset="-78"/>
              <a:cs typeface="Aisha Arabic" panose="01000500000000020004" pitchFamily="2" charset="-78"/>
            </a:endParaRPr>
          </a:p>
          <a:p>
            <a:r>
              <a:rPr lang="en-GB" sz="2000" dirty="0">
                <a:solidFill>
                  <a:srgbClr val="00B050"/>
                </a:solidFill>
                <a:latin typeface="Aisha Arabic" panose="01000500000000020004" pitchFamily="2" charset="-78"/>
                <a:cs typeface="Aisha Arabic" panose="01000500000000020004" pitchFamily="2" charset="-78"/>
              </a:rPr>
              <a:t>2.CNN with region proposals (R-CNN)</a:t>
            </a:r>
          </a:p>
          <a:p>
            <a:endParaRPr lang="en-GB" sz="2000" dirty="0">
              <a:solidFill>
                <a:srgbClr val="00B050"/>
              </a:solidFill>
              <a:latin typeface="Aisha Arabic" panose="01000500000000020004" pitchFamily="2" charset="-78"/>
              <a:cs typeface="Aisha Arabic" panose="01000500000000020004" pitchFamily="2" charset="-78"/>
            </a:endParaRPr>
          </a:p>
          <a:p>
            <a:r>
              <a:rPr lang="en-GB" sz="2000" dirty="0">
                <a:solidFill>
                  <a:srgbClr val="00B050"/>
                </a:solidFill>
                <a:latin typeface="Aisha Arabic" panose="01000500000000020004" pitchFamily="2" charset="-78"/>
                <a:cs typeface="Aisha Arabic" panose="01000500000000020004" pitchFamily="2" charset="-78"/>
              </a:rPr>
              <a:t>3.You only look once (YOLO) </a:t>
            </a:r>
          </a:p>
          <a:p>
            <a:endParaRPr lang="en-GB" sz="2000" dirty="0">
              <a:solidFill>
                <a:srgbClr val="00B050"/>
              </a:solidFill>
              <a:latin typeface="Aisha Arabic" panose="01000500000000020004" pitchFamily="2" charset="-78"/>
              <a:cs typeface="Aisha Arabic" panose="01000500000000020004" pitchFamily="2" charset="-78"/>
            </a:endParaRPr>
          </a:p>
          <a:p>
            <a:r>
              <a:rPr lang="en-GB" sz="2000" dirty="0">
                <a:solidFill>
                  <a:srgbClr val="00B050"/>
                </a:solidFill>
                <a:latin typeface="Aisha Arabic" panose="01000500000000020004" pitchFamily="2" charset="-78"/>
                <a:cs typeface="Aisha Arabic" panose="01000500000000020004" pitchFamily="2" charset="-78"/>
              </a:rPr>
              <a:t>4.Single shot multi-box detector (SSD) Transfer learning </a:t>
            </a:r>
            <a:endParaRPr lang="x-none" sz="2000" dirty="0">
              <a:solidFill>
                <a:srgbClr val="00B050"/>
              </a:solidFill>
              <a:latin typeface="Aisha Arabic" panose="01000500000000020004" pitchFamily="2" charset="-78"/>
              <a:cs typeface="Aisha Arabic" panose="01000500000000020004" pitchFamily="2" charset="-78"/>
            </a:endParaRPr>
          </a:p>
        </p:txBody>
      </p:sp>
    </p:spTree>
    <p:extLst>
      <p:ext uri="{BB962C8B-B14F-4D97-AF65-F5344CB8AC3E}">
        <p14:creationId xmlns:p14="http://schemas.microsoft.com/office/powerpoint/2010/main" val="22026876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8" name="Shape 7388"/>
          <p:cNvSpPr>
            <a:spLocks noGrp="1"/>
          </p:cNvSpPr>
          <p:nvPr>
            <p:ph type="sldNum" sz="quarter" idx="2"/>
          </p:nvPr>
        </p:nvSpPr>
        <p:spPr/>
        <p:txBody>
          <a:bodyPr/>
          <a:lstStyle/>
          <a:p>
            <a:fld id="{86CB4B4D-7CA3-9044-876B-883B54F8677D}" type="slidenum">
              <a:rPr lang="en-US" smtClean="0"/>
              <a:pPr/>
              <a:t>7</a:t>
            </a:fld>
            <a:endParaRPr lang="en-US"/>
          </a:p>
        </p:txBody>
      </p:sp>
      <p:sp>
        <p:nvSpPr>
          <p:cNvPr id="7389" name="Shape 7389"/>
          <p:cNvSpPr>
            <a:spLocks noGrp="1"/>
          </p:cNvSpPr>
          <p:nvPr>
            <p:ph type="body" sz="quarter" idx="52"/>
          </p:nvPr>
        </p:nvSpPr>
        <p:spPr/>
        <p:txBody>
          <a:bodyPr/>
          <a:lstStyle/>
          <a:p>
            <a:r>
              <a:rPr lang="en-US" dirty="0">
                <a:solidFill>
                  <a:schemeClr val="bg1"/>
                </a:solidFill>
              </a:rPr>
              <a:t>AIDA</a:t>
            </a:r>
          </a:p>
        </p:txBody>
      </p:sp>
      <p:sp>
        <p:nvSpPr>
          <p:cNvPr id="7391" name="Shape 7391"/>
          <p:cNvSpPr>
            <a:spLocks noGrp="1"/>
          </p:cNvSpPr>
          <p:nvPr>
            <p:ph type="body" sz="quarter" idx="141"/>
          </p:nvPr>
        </p:nvSpPr>
        <p:spPr>
          <a:xfrm>
            <a:off x="13449057" y="2689083"/>
            <a:ext cx="2705340" cy="2608325"/>
          </a:xfrm>
        </p:spPr>
        <p:txBody>
          <a:bodyPr/>
          <a:lstStyle/>
          <a:p>
            <a:endParaRPr lang="en-US" dirty="0"/>
          </a:p>
        </p:txBody>
      </p:sp>
      <p:sp>
        <p:nvSpPr>
          <p:cNvPr id="7392" name="Shape 7392"/>
          <p:cNvSpPr>
            <a:spLocks noGrp="1"/>
          </p:cNvSpPr>
          <p:nvPr>
            <p:ph type="body" sz="quarter" idx="142"/>
          </p:nvPr>
        </p:nvSpPr>
        <p:spPr>
          <a:xfrm>
            <a:off x="13449057" y="3541430"/>
            <a:ext cx="2705340" cy="2608325"/>
          </a:xfrm>
        </p:spPr>
        <p:txBody>
          <a:bodyPr/>
          <a:lstStyle/>
          <a:p>
            <a:endParaRPr lang="en-US" dirty="0"/>
          </a:p>
        </p:txBody>
      </p:sp>
      <p:sp>
        <p:nvSpPr>
          <p:cNvPr id="7393" name="Shape 7393"/>
          <p:cNvSpPr>
            <a:spLocks noGrp="1"/>
          </p:cNvSpPr>
          <p:nvPr>
            <p:ph type="body" sz="quarter" idx="143"/>
          </p:nvPr>
        </p:nvSpPr>
        <p:spPr>
          <a:xfrm>
            <a:off x="13706107" y="3637890"/>
            <a:ext cx="2705340" cy="2608325"/>
          </a:xfrm>
        </p:spPr>
        <p:txBody>
          <a:bodyPr/>
          <a:lstStyle/>
          <a:p>
            <a:endParaRPr lang="en-US" dirty="0"/>
          </a:p>
        </p:txBody>
      </p:sp>
      <p:sp>
        <p:nvSpPr>
          <p:cNvPr id="7394" name="Shape 7394"/>
          <p:cNvSpPr>
            <a:spLocks noGrp="1"/>
          </p:cNvSpPr>
          <p:nvPr>
            <p:ph type="body" sz="quarter" idx="144"/>
          </p:nvPr>
        </p:nvSpPr>
        <p:spPr>
          <a:xfrm>
            <a:off x="13449057" y="4039183"/>
            <a:ext cx="2705340" cy="2608325"/>
          </a:xfrm>
        </p:spPr>
        <p:txBody>
          <a:bodyPr/>
          <a:lstStyle/>
          <a:p>
            <a:endParaRPr lang="en-US" dirty="0"/>
          </a:p>
        </p:txBody>
      </p:sp>
      <p:sp>
        <p:nvSpPr>
          <p:cNvPr id="7395" name="Shape 7395"/>
          <p:cNvSpPr>
            <a:spLocks noGrp="1"/>
          </p:cNvSpPr>
          <p:nvPr>
            <p:ph type="body" sz="quarter" idx="145"/>
          </p:nvPr>
        </p:nvSpPr>
        <p:spPr/>
        <p:txBody>
          <a:bodyPr>
            <a:noAutofit/>
          </a:bodyPr>
          <a:lstStyle/>
          <a:p>
            <a:r>
              <a:rPr lang="en-GB" dirty="0">
                <a:latin typeface="Aisha Arabic" panose="01000500000000020004" pitchFamily="2" charset="-78"/>
                <a:cs typeface="Aisha Arabic" panose="01000500000000020004" pitchFamily="2" charset="-78"/>
              </a:rPr>
              <a:t>A </a:t>
            </a:r>
            <a:r>
              <a:rPr lang="en-GB" b="1" dirty="0">
                <a:latin typeface="Aisha Arabic" panose="01000500000000020004" pitchFamily="2" charset="-78"/>
                <a:cs typeface="Aisha Arabic" panose="01000500000000020004" pitchFamily="2" charset="-78"/>
              </a:rPr>
              <a:t>Convolutional Neural Network (CNN)</a:t>
            </a:r>
            <a:r>
              <a:rPr lang="en-GB" dirty="0">
                <a:latin typeface="Aisha Arabic" panose="01000500000000020004" pitchFamily="2" charset="-78"/>
                <a:cs typeface="Aisha Arabic" panose="01000500000000020004" pitchFamily="2" charset="-78"/>
              </a:rPr>
              <a:t> is a Deep Learning algorithm which can take in an input image, assign importance (learnable weights and biases) to various aspects/objects in the image and be able to differentiate one from the other</a:t>
            </a:r>
            <a:r>
              <a:rPr lang="en-GB" dirty="0"/>
              <a:t>. </a:t>
            </a:r>
            <a:endParaRPr lang="en-US" dirty="0"/>
          </a:p>
        </p:txBody>
      </p:sp>
      <p:sp>
        <p:nvSpPr>
          <p:cNvPr id="7390" name="Shape 7390"/>
          <p:cNvSpPr>
            <a:spLocks noGrp="1"/>
          </p:cNvSpPr>
          <p:nvPr>
            <p:ph type="body" sz="quarter" idx="53"/>
          </p:nvPr>
        </p:nvSpPr>
        <p:spPr>
          <a:xfrm>
            <a:off x="2133603" y="749471"/>
            <a:ext cx="6841679" cy="2791959"/>
          </a:xfrm>
        </p:spPr>
        <p:txBody>
          <a:bodyPr>
            <a:normAutofit/>
          </a:bodyPr>
          <a:lstStyle/>
          <a:p>
            <a:r>
              <a:rPr lang="x-none" sz="3600" dirty="0">
                <a:solidFill>
                  <a:srgbClr val="00B050"/>
                </a:solidFill>
                <a:latin typeface="Aisha Arabic" panose="01000500000000020004" pitchFamily="2" charset="-78"/>
                <a:cs typeface="Aisha Arabic" panose="01000500000000020004" pitchFamily="2" charset="-78"/>
              </a:rPr>
              <a:t>1.</a:t>
            </a:r>
            <a:r>
              <a:rPr lang="en-GB" sz="3600" dirty="0">
                <a:solidFill>
                  <a:srgbClr val="00B050"/>
                </a:solidFill>
                <a:latin typeface="Aisha Arabic" panose="01000500000000020004" pitchFamily="2" charset="-78"/>
                <a:cs typeface="Aisha Arabic" panose="01000500000000020004" pitchFamily="2" charset="-78"/>
              </a:rPr>
              <a:t>Convolutional neural network (CNN) </a:t>
            </a:r>
          </a:p>
        </p:txBody>
      </p:sp>
      <p:pic>
        <p:nvPicPr>
          <p:cNvPr id="5" name="Picture 4">
            <a:extLst>
              <a:ext uri="{FF2B5EF4-FFF2-40B4-BE49-F238E27FC236}">
                <a16:creationId xmlns:a16="http://schemas.microsoft.com/office/drawing/2014/main" id="{E16108AB-4800-7E41-98CF-3E52D04F0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107" y="2027004"/>
            <a:ext cx="9144000" cy="5118100"/>
          </a:xfrm>
          <a:prstGeom prst="rect">
            <a:avLst/>
          </a:prstGeom>
        </p:spPr>
      </p:pic>
    </p:spTree>
    <p:extLst>
      <p:ext uri="{BB962C8B-B14F-4D97-AF65-F5344CB8AC3E}">
        <p14:creationId xmlns:p14="http://schemas.microsoft.com/office/powerpoint/2010/main" val="9639433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8" name="Shape 7388"/>
          <p:cNvSpPr>
            <a:spLocks noGrp="1"/>
          </p:cNvSpPr>
          <p:nvPr>
            <p:ph type="sldNum" sz="quarter" idx="2"/>
          </p:nvPr>
        </p:nvSpPr>
        <p:spPr/>
        <p:txBody>
          <a:bodyPr/>
          <a:lstStyle/>
          <a:p>
            <a:fld id="{86CB4B4D-7CA3-9044-876B-883B54F8677D}" type="slidenum">
              <a:rPr lang="en-US" smtClean="0"/>
              <a:pPr/>
              <a:t>8</a:t>
            </a:fld>
            <a:endParaRPr lang="en-US"/>
          </a:p>
        </p:txBody>
      </p:sp>
      <p:sp>
        <p:nvSpPr>
          <p:cNvPr id="7389" name="Shape 7389"/>
          <p:cNvSpPr>
            <a:spLocks noGrp="1"/>
          </p:cNvSpPr>
          <p:nvPr>
            <p:ph type="body" sz="quarter" idx="52"/>
          </p:nvPr>
        </p:nvSpPr>
        <p:spPr/>
        <p:txBody>
          <a:bodyPr/>
          <a:lstStyle/>
          <a:p>
            <a:r>
              <a:rPr lang="en-US" dirty="0">
                <a:solidFill>
                  <a:schemeClr val="bg1"/>
                </a:solidFill>
              </a:rPr>
              <a:t>AIDA</a:t>
            </a:r>
          </a:p>
        </p:txBody>
      </p:sp>
      <p:sp>
        <p:nvSpPr>
          <p:cNvPr id="7391" name="Shape 7391"/>
          <p:cNvSpPr>
            <a:spLocks noGrp="1"/>
          </p:cNvSpPr>
          <p:nvPr>
            <p:ph type="body" sz="quarter" idx="141"/>
          </p:nvPr>
        </p:nvSpPr>
        <p:spPr>
          <a:xfrm>
            <a:off x="14134468" y="3341684"/>
            <a:ext cx="2705340" cy="2608325"/>
          </a:xfrm>
        </p:spPr>
        <p:txBody>
          <a:bodyPr/>
          <a:lstStyle/>
          <a:p>
            <a:r>
              <a:rPr lang="en-US" dirty="0"/>
              <a:t>01.</a:t>
            </a:r>
          </a:p>
          <a:p>
            <a:endParaRPr lang="en-US" dirty="0"/>
          </a:p>
          <a:p>
            <a:r>
              <a:rPr lang="en-US" dirty="0"/>
              <a:t>Various versions have evolved over the years, </a:t>
            </a:r>
            <a:br>
              <a:rPr lang="en-US" dirty="0"/>
            </a:br>
            <a:r>
              <a:rPr lang="en-US" dirty="0"/>
              <a:t>sometimes.</a:t>
            </a:r>
          </a:p>
          <a:p>
            <a:endParaRPr lang="en-US" dirty="0"/>
          </a:p>
        </p:txBody>
      </p:sp>
      <p:sp>
        <p:nvSpPr>
          <p:cNvPr id="7392" name="Shape 7392"/>
          <p:cNvSpPr>
            <a:spLocks noGrp="1"/>
          </p:cNvSpPr>
          <p:nvPr>
            <p:ph type="body" sz="quarter" idx="142"/>
          </p:nvPr>
        </p:nvSpPr>
        <p:spPr>
          <a:xfrm>
            <a:off x="14432214" y="2983145"/>
            <a:ext cx="2705340" cy="2608325"/>
          </a:xfrm>
        </p:spPr>
        <p:txBody>
          <a:bodyPr/>
          <a:lstStyle/>
          <a:p>
            <a:r>
              <a:rPr lang="en-US" dirty="0"/>
              <a:t>02.</a:t>
            </a:r>
          </a:p>
          <a:p>
            <a:endParaRPr lang="en-US" dirty="0"/>
          </a:p>
          <a:p>
            <a:r>
              <a:rPr lang="en-US" dirty="0"/>
              <a:t>Various versions have evolved over the years, </a:t>
            </a:r>
            <a:br>
              <a:rPr lang="en-US" dirty="0"/>
            </a:br>
            <a:r>
              <a:rPr lang="en-US" dirty="0"/>
              <a:t>sometimes.</a:t>
            </a:r>
          </a:p>
        </p:txBody>
      </p:sp>
      <p:sp>
        <p:nvSpPr>
          <p:cNvPr id="7393" name="Shape 7393"/>
          <p:cNvSpPr>
            <a:spLocks noGrp="1"/>
          </p:cNvSpPr>
          <p:nvPr>
            <p:ph type="body" sz="quarter" idx="143"/>
          </p:nvPr>
        </p:nvSpPr>
        <p:spPr>
          <a:xfrm>
            <a:off x="13706104" y="3341684"/>
            <a:ext cx="2705340" cy="2608325"/>
          </a:xfrm>
        </p:spPr>
        <p:txBody>
          <a:bodyPr/>
          <a:lstStyle/>
          <a:p>
            <a:r>
              <a:rPr lang="en-US" dirty="0"/>
              <a:t>03.</a:t>
            </a:r>
          </a:p>
          <a:p>
            <a:endParaRPr lang="en-US" dirty="0"/>
          </a:p>
          <a:p>
            <a:r>
              <a:rPr lang="en-US" dirty="0"/>
              <a:t>Various versions have evolved over the years, </a:t>
            </a:r>
            <a:br>
              <a:rPr lang="en-US" dirty="0"/>
            </a:br>
            <a:r>
              <a:rPr lang="en-US" dirty="0"/>
              <a:t>sometimes.</a:t>
            </a:r>
          </a:p>
        </p:txBody>
      </p:sp>
      <p:sp>
        <p:nvSpPr>
          <p:cNvPr id="7394" name="Shape 7394"/>
          <p:cNvSpPr>
            <a:spLocks noGrp="1"/>
          </p:cNvSpPr>
          <p:nvPr>
            <p:ph type="body" sz="quarter" idx="144"/>
          </p:nvPr>
        </p:nvSpPr>
        <p:spPr>
          <a:xfrm>
            <a:off x="13599051" y="3162414"/>
            <a:ext cx="2705340" cy="2608325"/>
          </a:xfrm>
        </p:spPr>
        <p:txBody>
          <a:bodyPr/>
          <a:lstStyle/>
          <a:p>
            <a:r>
              <a:rPr lang="en-US" dirty="0"/>
              <a:t>04.</a:t>
            </a:r>
          </a:p>
          <a:p>
            <a:endParaRPr lang="en-US" dirty="0"/>
          </a:p>
          <a:p>
            <a:r>
              <a:rPr lang="en-US" dirty="0"/>
              <a:t>Various versions have evolved over the years, </a:t>
            </a:r>
            <a:br>
              <a:rPr lang="en-US" dirty="0"/>
            </a:br>
            <a:r>
              <a:rPr lang="en-US" dirty="0"/>
              <a:t>sometimes.</a:t>
            </a:r>
          </a:p>
        </p:txBody>
      </p:sp>
      <p:sp>
        <p:nvSpPr>
          <p:cNvPr id="7395" name="Shape 7395"/>
          <p:cNvSpPr>
            <a:spLocks noGrp="1"/>
          </p:cNvSpPr>
          <p:nvPr>
            <p:ph type="body" sz="quarter" idx="145"/>
          </p:nvPr>
        </p:nvSpPr>
        <p:spPr>
          <a:xfrm>
            <a:off x="2310383" y="3993246"/>
            <a:ext cx="6557846" cy="3196448"/>
          </a:xfrm>
        </p:spPr>
        <p:txBody>
          <a:bodyPr>
            <a:noAutofit/>
          </a:bodyPr>
          <a:lstStyle/>
          <a:p>
            <a:r>
              <a:rPr lang="en-GB" dirty="0">
                <a:latin typeface="Aisha Arabic" panose="01000500000000020004" pitchFamily="2" charset="-78"/>
                <a:cs typeface="Aisha Arabic" panose="01000500000000020004" pitchFamily="2" charset="-78"/>
              </a:rPr>
              <a:t>To bypass the problem of selecting a huge number of regions, </a:t>
            </a:r>
            <a:r>
              <a:rPr lang="en-GB" u="sng" dirty="0">
                <a:latin typeface="Aisha Arabic" panose="01000500000000020004" pitchFamily="2" charset="-78"/>
                <a:cs typeface="Aisha Arabic" panose="01000500000000020004" pitchFamily="2" charset="-78"/>
                <a:hlinkClick r:id="rId3"/>
              </a:rPr>
              <a:t>Ross Girshick et al</a:t>
            </a:r>
            <a:r>
              <a:rPr lang="en-GB" dirty="0">
                <a:latin typeface="Aisha Arabic" panose="01000500000000020004" pitchFamily="2" charset="-78"/>
                <a:cs typeface="Aisha Arabic" panose="01000500000000020004" pitchFamily="2" charset="-78"/>
              </a:rPr>
              <a:t>. proposed a method where we use selective search to extract just 2000 regions from the image and he called them region proposals. Therefore, now, instead of trying to classify a huge number of regions, you can just work with 2000 regions</a:t>
            </a:r>
            <a:endParaRPr lang="en-US" dirty="0">
              <a:latin typeface="Aisha Arabic" panose="01000500000000020004" pitchFamily="2" charset="-78"/>
              <a:cs typeface="Aisha Arabic" panose="01000500000000020004" pitchFamily="2" charset="-78"/>
            </a:endParaRPr>
          </a:p>
        </p:txBody>
      </p:sp>
      <p:sp>
        <p:nvSpPr>
          <p:cNvPr id="7390" name="Shape 7390"/>
          <p:cNvSpPr>
            <a:spLocks noGrp="1"/>
          </p:cNvSpPr>
          <p:nvPr>
            <p:ph type="body" sz="quarter" idx="53"/>
          </p:nvPr>
        </p:nvSpPr>
        <p:spPr>
          <a:xfrm>
            <a:off x="2133603" y="749471"/>
            <a:ext cx="6841679" cy="2791959"/>
          </a:xfrm>
        </p:spPr>
        <p:txBody>
          <a:bodyPr>
            <a:normAutofit/>
          </a:bodyPr>
          <a:lstStyle/>
          <a:p>
            <a:pPr lvl="0" defTabSz="1371156">
              <a:buSzTx/>
            </a:pPr>
            <a:r>
              <a:rPr lang="x-none" sz="3600" dirty="0">
                <a:solidFill>
                  <a:srgbClr val="00B050"/>
                </a:solidFill>
                <a:latin typeface="Aisha Arabic" panose="01000500000000020004" pitchFamily="2" charset="-78"/>
                <a:cs typeface="Aisha Arabic" panose="01000500000000020004" pitchFamily="2" charset="-78"/>
              </a:rPr>
              <a:t>2.</a:t>
            </a:r>
            <a:r>
              <a:rPr lang="en-GB" sz="3600" spc="0" dirty="0">
                <a:solidFill>
                  <a:srgbClr val="00B050"/>
                </a:solidFill>
                <a:latin typeface="Aisha Arabic" panose="01000500000000020004" pitchFamily="2" charset="-78"/>
                <a:ea typeface="+mn-ea"/>
                <a:cs typeface="Aisha Arabic" panose="01000500000000020004" pitchFamily="2" charset="-78"/>
              </a:rPr>
              <a:t> CNN with region proposals (R-CNN)</a:t>
            </a:r>
          </a:p>
          <a:p>
            <a:endParaRPr lang="en-GB" sz="3600" dirty="0">
              <a:solidFill>
                <a:srgbClr val="00B050"/>
              </a:solidFill>
            </a:endParaRPr>
          </a:p>
        </p:txBody>
      </p:sp>
      <p:pic>
        <p:nvPicPr>
          <p:cNvPr id="3" name="Picture 2">
            <a:extLst>
              <a:ext uri="{FF2B5EF4-FFF2-40B4-BE49-F238E27FC236}">
                <a16:creationId xmlns:a16="http://schemas.microsoft.com/office/drawing/2014/main" id="{7607421E-F131-2248-A8B4-A4D6CAE5E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1200" y="2736523"/>
            <a:ext cx="9076799" cy="4559300"/>
          </a:xfrm>
          <a:prstGeom prst="rect">
            <a:avLst/>
          </a:prstGeom>
        </p:spPr>
      </p:pic>
    </p:spTree>
    <p:extLst>
      <p:ext uri="{BB962C8B-B14F-4D97-AF65-F5344CB8AC3E}">
        <p14:creationId xmlns:p14="http://schemas.microsoft.com/office/powerpoint/2010/main" val="30925600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8" name="Shape 7388"/>
          <p:cNvSpPr>
            <a:spLocks noGrp="1"/>
          </p:cNvSpPr>
          <p:nvPr>
            <p:ph type="sldNum" sz="quarter" idx="2"/>
          </p:nvPr>
        </p:nvSpPr>
        <p:spPr/>
        <p:txBody>
          <a:bodyPr/>
          <a:lstStyle/>
          <a:p>
            <a:fld id="{86CB4B4D-7CA3-9044-876B-883B54F8677D}" type="slidenum">
              <a:rPr lang="en-US" smtClean="0"/>
              <a:pPr/>
              <a:t>9</a:t>
            </a:fld>
            <a:endParaRPr lang="en-US"/>
          </a:p>
        </p:txBody>
      </p:sp>
      <p:sp>
        <p:nvSpPr>
          <p:cNvPr id="7389" name="Shape 7389"/>
          <p:cNvSpPr>
            <a:spLocks noGrp="1"/>
          </p:cNvSpPr>
          <p:nvPr>
            <p:ph type="body" sz="quarter" idx="52"/>
          </p:nvPr>
        </p:nvSpPr>
        <p:spPr/>
        <p:txBody>
          <a:bodyPr/>
          <a:lstStyle/>
          <a:p>
            <a:r>
              <a:rPr lang="en-US" dirty="0">
                <a:solidFill>
                  <a:schemeClr val="bg1"/>
                </a:solidFill>
              </a:rPr>
              <a:t>AIDA</a:t>
            </a:r>
          </a:p>
        </p:txBody>
      </p:sp>
      <p:sp>
        <p:nvSpPr>
          <p:cNvPr id="7391" name="Shape 7391"/>
          <p:cNvSpPr>
            <a:spLocks noGrp="1"/>
          </p:cNvSpPr>
          <p:nvPr>
            <p:ph type="body" sz="quarter" idx="141"/>
          </p:nvPr>
        </p:nvSpPr>
        <p:spPr>
          <a:xfrm>
            <a:off x="14134468" y="3341684"/>
            <a:ext cx="2705340" cy="2608325"/>
          </a:xfrm>
        </p:spPr>
        <p:txBody>
          <a:bodyPr/>
          <a:lstStyle/>
          <a:p>
            <a:r>
              <a:rPr lang="en-US" dirty="0"/>
              <a:t>01.</a:t>
            </a:r>
          </a:p>
          <a:p>
            <a:endParaRPr lang="en-US" dirty="0"/>
          </a:p>
          <a:p>
            <a:r>
              <a:rPr lang="en-US" dirty="0"/>
              <a:t>Various versions have evolved over the years, </a:t>
            </a:r>
            <a:br>
              <a:rPr lang="en-US" dirty="0"/>
            </a:br>
            <a:r>
              <a:rPr lang="en-US" dirty="0"/>
              <a:t>sometimes.</a:t>
            </a:r>
          </a:p>
          <a:p>
            <a:endParaRPr lang="en-US" dirty="0"/>
          </a:p>
        </p:txBody>
      </p:sp>
      <p:sp>
        <p:nvSpPr>
          <p:cNvPr id="7392" name="Shape 7392"/>
          <p:cNvSpPr>
            <a:spLocks noGrp="1"/>
          </p:cNvSpPr>
          <p:nvPr>
            <p:ph type="body" sz="quarter" idx="142"/>
          </p:nvPr>
        </p:nvSpPr>
        <p:spPr>
          <a:xfrm>
            <a:off x="14432214" y="2983145"/>
            <a:ext cx="2705340" cy="2608325"/>
          </a:xfrm>
        </p:spPr>
        <p:txBody>
          <a:bodyPr/>
          <a:lstStyle/>
          <a:p>
            <a:r>
              <a:rPr lang="en-US" dirty="0"/>
              <a:t>02.</a:t>
            </a:r>
          </a:p>
          <a:p>
            <a:endParaRPr lang="en-US" dirty="0"/>
          </a:p>
          <a:p>
            <a:r>
              <a:rPr lang="en-US" dirty="0"/>
              <a:t>Various versions have evolved over the years, </a:t>
            </a:r>
            <a:br>
              <a:rPr lang="en-US" dirty="0"/>
            </a:br>
            <a:r>
              <a:rPr lang="en-US" dirty="0"/>
              <a:t>sometimes.</a:t>
            </a:r>
          </a:p>
        </p:txBody>
      </p:sp>
      <p:sp>
        <p:nvSpPr>
          <p:cNvPr id="7393" name="Shape 7393"/>
          <p:cNvSpPr>
            <a:spLocks noGrp="1"/>
          </p:cNvSpPr>
          <p:nvPr>
            <p:ph type="body" sz="quarter" idx="143"/>
          </p:nvPr>
        </p:nvSpPr>
        <p:spPr>
          <a:xfrm>
            <a:off x="13706104" y="3341684"/>
            <a:ext cx="2705340" cy="2608325"/>
          </a:xfrm>
        </p:spPr>
        <p:txBody>
          <a:bodyPr/>
          <a:lstStyle/>
          <a:p>
            <a:r>
              <a:rPr lang="en-US" dirty="0"/>
              <a:t>03.</a:t>
            </a:r>
          </a:p>
          <a:p>
            <a:endParaRPr lang="en-US" dirty="0"/>
          </a:p>
          <a:p>
            <a:r>
              <a:rPr lang="en-US" dirty="0"/>
              <a:t>Various versions have evolved over the years, </a:t>
            </a:r>
            <a:br>
              <a:rPr lang="en-US" dirty="0"/>
            </a:br>
            <a:r>
              <a:rPr lang="en-US" dirty="0"/>
              <a:t>sometimes.</a:t>
            </a:r>
          </a:p>
        </p:txBody>
      </p:sp>
      <p:sp>
        <p:nvSpPr>
          <p:cNvPr id="7394" name="Shape 7394"/>
          <p:cNvSpPr>
            <a:spLocks noGrp="1"/>
          </p:cNvSpPr>
          <p:nvPr>
            <p:ph type="body" sz="quarter" idx="144"/>
          </p:nvPr>
        </p:nvSpPr>
        <p:spPr>
          <a:xfrm>
            <a:off x="13599051" y="3162414"/>
            <a:ext cx="2705340" cy="2608325"/>
          </a:xfrm>
        </p:spPr>
        <p:txBody>
          <a:bodyPr/>
          <a:lstStyle/>
          <a:p>
            <a:r>
              <a:rPr lang="en-US" dirty="0"/>
              <a:t>04.</a:t>
            </a:r>
          </a:p>
          <a:p>
            <a:endParaRPr lang="en-US" dirty="0"/>
          </a:p>
          <a:p>
            <a:r>
              <a:rPr lang="en-US" dirty="0"/>
              <a:t>Various versions have evolved over the years, </a:t>
            </a:r>
            <a:br>
              <a:rPr lang="en-US" dirty="0"/>
            </a:br>
            <a:r>
              <a:rPr lang="en-US" dirty="0"/>
              <a:t>sometimes.</a:t>
            </a:r>
          </a:p>
        </p:txBody>
      </p:sp>
      <p:sp>
        <p:nvSpPr>
          <p:cNvPr id="7395" name="Shape 7395"/>
          <p:cNvSpPr>
            <a:spLocks noGrp="1"/>
          </p:cNvSpPr>
          <p:nvPr>
            <p:ph type="body" sz="quarter" idx="145"/>
          </p:nvPr>
        </p:nvSpPr>
        <p:spPr>
          <a:xfrm>
            <a:off x="2133603" y="3417949"/>
            <a:ext cx="6557846" cy="3196448"/>
          </a:xfrm>
        </p:spPr>
        <p:txBody>
          <a:bodyPr>
            <a:noAutofit/>
          </a:bodyPr>
          <a:lstStyle/>
          <a:p>
            <a:r>
              <a:rPr lang="en-GB" dirty="0">
                <a:latin typeface="Aisha Arabic" panose="01000500000000020004" pitchFamily="2" charset="-78"/>
                <a:cs typeface="Aisha Arabic" panose="01000500000000020004" pitchFamily="2" charset="-78"/>
              </a:rPr>
              <a:t>All of the previous object detection algorithms use regions to localize the object within the image. The network does not look at the complete image. Instead, parts of the image which have high probabilities of containing the object. YOLO or You Only Look Once is an object detection algorithm much different from the region based algorithms seen above. In YOLO a single convolutional network predicts the bounding boxes and the class probabilities for these boxes.</a:t>
            </a:r>
            <a:endParaRPr lang="en-US" dirty="0">
              <a:latin typeface="Aisha Arabic" panose="01000500000000020004" pitchFamily="2" charset="-78"/>
              <a:cs typeface="Aisha Arabic" panose="01000500000000020004" pitchFamily="2" charset="-78"/>
            </a:endParaRPr>
          </a:p>
        </p:txBody>
      </p:sp>
      <p:sp>
        <p:nvSpPr>
          <p:cNvPr id="7390" name="Shape 7390"/>
          <p:cNvSpPr>
            <a:spLocks noGrp="1"/>
          </p:cNvSpPr>
          <p:nvPr>
            <p:ph type="body" sz="quarter" idx="53"/>
          </p:nvPr>
        </p:nvSpPr>
        <p:spPr>
          <a:xfrm>
            <a:off x="2133603" y="749471"/>
            <a:ext cx="6841679" cy="2791959"/>
          </a:xfrm>
        </p:spPr>
        <p:txBody>
          <a:bodyPr>
            <a:normAutofit/>
          </a:bodyPr>
          <a:lstStyle/>
          <a:p>
            <a:pPr lvl="0" defTabSz="1371156">
              <a:buSzTx/>
            </a:pPr>
            <a:r>
              <a:rPr lang="en-GB" sz="3600" spc="0" dirty="0">
                <a:solidFill>
                  <a:srgbClr val="00B050"/>
                </a:solidFill>
                <a:latin typeface="Aisha Arabic" panose="01000500000000020004" pitchFamily="2" charset="-78"/>
                <a:ea typeface="+mn-ea"/>
                <a:cs typeface="Aisha Arabic" panose="01000500000000020004" pitchFamily="2" charset="-78"/>
              </a:rPr>
              <a:t>3.You only look once (YOLO) </a:t>
            </a:r>
          </a:p>
          <a:p>
            <a:endParaRPr lang="en-GB" sz="3600" dirty="0">
              <a:solidFill>
                <a:srgbClr val="00B050"/>
              </a:solidFill>
            </a:endParaRPr>
          </a:p>
        </p:txBody>
      </p:sp>
      <p:pic>
        <p:nvPicPr>
          <p:cNvPr id="3" name="Picture 2">
            <a:extLst>
              <a:ext uri="{FF2B5EF4-FFF2-40B4-BE49-F238E27FC236}">
                <a16:creationId xmlns:a16="http://schemas.microsoft.com/office/drawing/2014/main" id="{7607421E-F131-2248-A8B4-A4D6CAE5E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200" y="2736523"/>
            <a:ext cx="9076799" cy="4559300"/>
          </a:xfrm>
          <a:prstGeom prst="rect">
            <a:avLst/>
          </a:prstGeom>
        </p:spPr>
      </p:pic>
      <p:pic>
        <p:nvPicPr>
          <p:cNvPr id="6" name="Picture 5">
            <a:extLst>
              <a:ext uri="{FF2B5EF4-FFF2-40B4-BE49-F238E27FC236}">
                <a16:creationId xmlns:a16="http://schemas.microsoft.com/office/drawing/2014/main" id="{9A074DA3-4A61-094D-AC25-9AEDFB701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2836" y="2145450"/>
            <a:ext cx="9029700" cy="6299200"/>
          </a:xfrm>
          <a:prstGeom prst="rect">
            <a:avLst/>
          </a:prstGeom>
        </p:spPr>
      </p:pic>
    </p:spTree>
    <p:extLst>
      <p:ext uri="{BB962C8B-B14F-4D97-AF65-F5344CB8AC3E}">
        <p14:creationId xmlns:p14="http://schemas.microsoft.com/office/powerpoint/2010/main" val="11785716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01_Welcome">
  <a:themeElements>
    <a:clrScheme name="ALTEZZA_SoftPink">
      <a:dk1>
        <a:sysClr val="windowText" lastClr="000000"/>
      </a:dk1>
      <a:lt1>
        <a:sysClr val="window" lastClr="FFFFFF"/>
      </a:lt1>
      <a:dk2>
        <a:srgbClr val="8A8A9B"/>
      </a:dk2>
      <a:lt2>
        <a:srgbClr val="D8D9DC"/>
      </a:lt2>
      <a:accent1>
        <a:srgbClr val="F833A5"/>
      </a:accent1>
      <a:accent2>
        <a:srgbClr val="C830CC"/>
      </a:accent2>
      <a:accent3>
        <a:srgbClr val="4EA6DC"/>
      </a:accent3>
      <a:accent4>
        <a:srgbClr val="4775E7"/>
      </a:accent4>
      <a:accent5>
        <a:srgbClr val="8971E1"/>
      </a:accent5>
      <a:accent6>
        <a:srgbClr val="D54773"/>
      </a:accent6>
      <a:hlink>
        <a:srgbClr val="F833A5"/>
      </a:hlink>
      <a:folHlink>
        <a:srgbClr val="BFBFBF"/>
      </a:folHlink>
    </a:clrScheme>
    <a:fontScheme name="AIDA 2">
      <a:majorFont>
        <a:latin typeface="Montserrat"/>
        <a:ea typeface=""/>
        <a:cs typeface=""/>
      </a:majorFont>
      <a:minorFont>
        <a:latin typeface="Josefin Sans"/>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 id="{E1943ED4-74EF-4F8C-B10E-AE5D64934FE9}" vid="{0DB25F52-A022-425B-980A-129996713691}"/>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11505</TotalTime>
  <Words>821</Words>
  <Application>Microsoft Macintosh PowerPoint</Application>
  <PresentationFormat>Custom</PresentationFormat>
  <Paragraphs>126</Paragraphs>
  <Slides>14</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vt:i4>
      </vt:variant>
    </vt:vector>
  </HeadingPairs>
  <TitlesOfParts>
    <vt:vector size="27" baseType="lpstr">
      <vt:lpstr>-apple-system</vt:lpstr>
      <vt:lpstr>Aisha Arabic</vt:lpstr>
      <vt:lpstr>Aisha Arabic Smbd</vt:lpstr>
      <vt:lpstr>Arial</vt:lpstr>
      <vt:lpstr>Calibri</vt:lpstr>
      <vt:lpstr>fontello</vt:lpstr>
      <vt:lpstr>Garamond</vt:lpstr>
      <vt:lpstr>Helvetica Light</vt:lpstr>
      <vt:lpstr>Josefin Sans</vt:lpstr>
      <vt:lpstr>Montserrat</vt:lpstr>
      <vt:lpstr>Work Sans</vt:lpstr>
      <vt:lpstr>01_Welcome</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isakoff</dc:creator>
  <cp:lastModifiedBy>Microsoft Office User</cp:lastModifiedBy>
  <cp:revision>907</cp:revision>
  <dcterms:created xsi:type="dcterms:W3CDTF">2016-02-06T19:59:13Z</dcterms:created>
  <dcterms:modified xsi:type="dcterms:W3CDTF">2022-02-03T10:16:47Z</dcterms:modified>
</cp:coreProperties>
</file>